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80" r:id="rId2"/>
    <p:sldId id="257" r:id="rId3"/>
    <p:sldId id="289" r:id="rId4"/>
    <p:sldId id="290" r:id="rId5"/>
    <p:sldId id="291" r:id="rId6"/>
    <p:sldId id="292" r:id="rId7"/>
    <p:sldId id="258" r:id="rId8"/>
    <p:sldId id="293" r:id="rId9"/>
    <p:sldId id="294" r:id="rId10"/>
    <p:sldId id="295" r:id="rId11"/>
    <p:sldId id="299" r:id="rId12"/>
    <p:sldId id="300" r:id="rId13"/>
    <p:sldId id="301" r:id="rId14"/>
    <p:sldId id="302" r:id="rId15"/>
    <p:sldId id="262" r:id="rId16"/>
    <p:sldId id="303" r:id="rId17"/>
    <p:sldId id="312" r:id="rId18"/>
    <p:sldId id="313" r:id="rId19"/>
    <p:sldId id="314" r:id="rId20"/>
    <p:sldId id="315" r:id="rId21"/>
    <p:sldId id="316" r:id="rId22"/>
    <p:sldId id="317" r:id="rId23"/>
    <p:sldId id="318" r:id="rId24"/>
    <p:sldId id="288" r:id="rId25"/>
    <p:sldId id="277"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3D20"/>
    <a:srgbClr val="003300"/>
    <a:srgbClr val="E73A1C"/>
    <a:srgbClr val="00B050"/>
    <a:srgbClr val="00DE64"/>
    <a:srgbClr val="007A37"/>
    <a:srgbClr val="2FFF8D"/>
    <a:srgbClr val="00AC4E"/>
    <a:srgbClr val="00CC5C"/>
    <a:srgbClr val="D1D2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29" autoAdjust="0"/>
    <p:restoredTop sz="93514"/>
  </p:normalViewPr>
  <p:slideViewPr>
    <p:cSldViewPr snapToGrid="0">
      <p:cViewPr>
        <p:scale>
          <a:sx n="90" d="100"/>
          <a:sy n="90" d="100"/>
        </p:scale>
        <p:origin x="696" y="152"/>
      </p:cViewPr>
      <p:guideLst>
        <p:guide orient="horz" pos="2160"/>
        <p:guide pos="3840"/>
      </p:guideLst>
    </p:cSldViewPr>
  </p:slideViewPr>
  <p:notesTextViewPr>
    <p:cViewPr>
      <p:scale>
        <a:sx n="1" d="1"/>
        <a:sy n="1" d="1"/>
      </p:scale>
      <p:origin x="0" y="0"/>
    </p:cViewPr>
  </p:notesTextViewPr>
  <p:sorterViewPr>
    <p:cViewPr>
      <p:scale>
        <a:sx n="130" d="100"/>
        <a:sy n="130" d="100"/>
      </p:scale>
      <p:origin x="0" y="4008"/>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BF209E-174B-054F-A8D4-365B958A8D19}" type="doc">
      <dgm:prSet loTypeId="urn:microsoft.com/office/officeart/2005/8/layout/vList5" loCatId="" qsTypeId="urn:microsoft.com/office/officeart/2005/8/quickstyle/simple4" qsCatId="simple" csTypeId="urn:microsoft.com/office/officeart/2005/8/colors/colorful5" csCatId="colorful" phldr="1"/>
      <dgm:spPr/>
      <dgm:t>
        <a:bodyPr/>
        <a:lstStyle/>
        <a:p>
          <a:endParaRPr lang="zh-CN" altLang="en-US"/>
        </a:p>
      </dgm:t>
    </dgm:pt>
    <dgm:pt modelId="{030CEB6E-49A6-5545-A18C-58EC6C354B3B}">
      <dgm:prSet phldrT="[文本]"/>
      <dgm:spPr/>
      <dgm:t>
        <a:bodyPr/>
        <a:lstStyle/>
        <a:p>
          <a:r>
            <a:rPr lang="zh-CN" altLang="en-US" smtClean="0">
              <a:ea typeface="黑体" charset="-122"/>
            </a:rPr>
            <a:t>体量</a:t>
          </a:r>
          <a:r>
            <a:rPr lang="en-US" altLang="zh-CN" smtClean="0">
              <a:ea typeface="黑体" charset="-122"/>
            </a:rPr>
            <a:t>Volume</a:t>
          </a:r>
          <a:endParaRPr lang="zh-CN" altLang="en-US" dirty="0"/>
        </a:p>
      </dgm:t>
    </dgm:pt>
    <dgm:pt modelId="{61E820B3-E65C-1144-8625-C828C4F5D060}" type="parTrans" cxnId="{E07C6447-1E07-114F-962F-BBFE43262B9F}">
      <dgm:prSet/>
      <dgm:spPr/>
      <dgm:t>
        <a:bodyPr/>
        <a:lstStyle/>
        <a:p>
          <a:endParaRPr lang="zh-CN" altLang="en-US"/>
        </a:p>
      </dgm:t>
    </dgm:pt>
    <dgm:pt modelId="{199F5AC8-0D65-2D45-8816-91952D8E03DC}" type="sibTrans" cxnId="{E07C6447-1E07-114F-962F-BBFE43262B9F}">
      <dgm:prSet/>
      <dgm:spPr/>
      <dgm:t>
        <a:bodyPr/>
        <a:lstStyle/>
        <a:p>
          <a:endParaRPr lang="zh-CN" altLang="en-US"/>
        </a:p>
      </dgm:t>
    </dgm:pt>
    <dgm:pt modelId="{C9407458-84A7-6C49-99C0-4AC965526C83}">
      <dgm:prSet phldrT="[文本]" custT="1"/>
      <dgm:spPr/>
      <dgm:t>
        <a:bodyPr/>
        <a:lstStyle/>
        <a:p>
          <a:pPr marL="57150" lvl="1" indent="0" algn="l" defTabSz="311150">
            <a:lnSpc>
              <a:spcPct val="90000"/>
            </a:lnSpc>
            <a:spcBef>
              <a:spcPct val="0"/>
            </a:spcBef>
            <a:spcAft>
              <a:spcPct val="15000"/>
            </a:spcAft>
            <a:buNone/>
          </a:pPr>
          <a:r>
            <a:rPr lang="zh-CN" altLang="en-US" sz="1600" b="1" i="1" dirty="0" smtClean="0">
              <a:latin typeface="+mn-ea"/>
              <a:ea typeface="+mn-ea"/>
            </a:rPr>
            <a:t>非结构化数据</a:t>
          </a:r>
          <a:r>
            <a:rPr lang="zh-CN" altLang="en-US" sz="1600" b="1" dirty="0" smtClean="0">
              <a:latin typeface="+mn-ea"/>
              <a:ea typeface="+mn-ea"/>
            </a:rPr>
            <a:t>的超大规模和增长</a:t>
          </a:r>
          <a:endParaRPr lang="zh-CN" altLang="en-US" sz="1600" b="1" dirty="0"/>
        </a:p>
      </dgm:t>
    </dgm:pt>
    <dgm:pt modelId="{BF5659B5-D21E-7C45-ACF7-A81E50EB2590}" type="parTrans" cxnId="{F9E3706F-0A0F-3743-8A73-FE29BF8D23CF}">
      <dgm:prSet/>
      <dgm:spPr/>
      <dgm:t>
        <a:bodyPr/>
        <a:lstStyle/>
        <a:p>
          <a:endParaRPr lang="zh-CN" altLang="en-US"/>
        </a:p>
      </dgm:t>
    </dgm:pt>
    <dgm:pt modelId="{5D419D5C-4405-0540-874E-E04216395C3D}" type="sibTrans" cxnId="{F9E3706F-0A0F-3743-8A73-FE29BF8D23CF}">
      <dgm:prSet/>
      <dgm:spPr/>
      <dgm:t>
        <a:bodyPr/>
        <a:lstStyle/>
        <a:p>
          <a:endParaRPr lang="zh-CN" altLang="en-US"/>
        </a:p>
      </dgm:t>
    </dgm:pt>
    <dgm:pt modelId="{A38D89AE-2439-914B-A67F-AC9C39655ACE}">
      <dgm:prSet phldrT="[文本]"/>
      <dgm:spPr/>
      <dgm:t>
        <a:bodyPr/>
        <a:lstStyle/>
        <a:p>
          <a:r>
            <a:rPr lang="zh-CN" altLang="en-US" smtClean="0">
              <a:ea typeface="黑体" charset="-122"/>
            </a:rPr>
            <a:t>价值密度</a:t>
          </a:r>
          <a:r>
            <a:rPr lang="en-US" altLang="zh-CN" smtClean="0">
              <a:ea typeface="黑体" charset="-122"/>
            </a:rPr>
            <a:t>Value</a:t>
          </a:r>
          <a:endParaRPr lang="zh-CN" altLang="en-US" dirty="0"/>
        </a:p>
      </dgm:t>
    </dgm:pt>
    <dgm:pt modelId="{F521FF1F-E119-C54B-803E-09EBA26C1F88}" type="parTrans" cxnId="{F6E42B3E-FC74-3F43-ADCC-E8ACB0A1D2DF}">
      <dgm:prSet/>
      <dgm:spPr/>
      <dgm:t>
        <a:bodyPr/>
        <a:lstStyle/>
        <a:p>
          <a:endParaRPr lang="zh-CN" altLang="en-US"/>
        </a:p>
      </dgm:t>
    </dgm:pt>
    <dgm:pt modelId="{205AB74B-0A5D-024E-A9EF-A867DD047135}" type="sibTrans" cxnId="{F6E42B3E-FC74-3F43-ADCC-E8ACB0A1D2DF}">
      <dgm:prSet/>
      <dgm:spPr/>
      <dgm:t>
        <a:bodyPr/>
        <a:lstStyle/>
        <a:p>
          <a:endParaRPr lang="zh-CN" altLang="en-US"/>
        </a:p>
      </dgm:t>
    </dgm:pt>
    <dgm:pt modelId="{9263F535-2CCB-A54B-960D-5CDEFE6BA0BE}">
      <dgm:prSet phldrT="[文本]" custT="1"/>
      <dgm:spPr/>
      <dgm:t>
        <a:bodyPr/>
        <a:lstStyle/>
        <a:p>
          <a:r>
            <a:rPr lang="zh-CN" altLang="en-US" sz="1600" b="1" dirty="0" smtClean="0">
              <a:latin typeface="+mn-ea"/>
              <a:ea typeface="+mn-ea"/>
            </a:rPr>
            <a:t>大量的不相关信息</a:t>
          </a:r>
          <a:endParaRPr lang="zh-CN" altLang="en-US" sz="1600" b="1" dirty="0"/>
        </a:p>
      </dgm:t>
    </dgm:pt>
    <dgm:pt modelId="{9646BA9E-5657-904E-8455-96B14181CA23}" type="parTrans" cxnId="{A9853805-6EB0-684F-A039-EF75C59988A3}">
      <dgm:prSet/>
      <dgm:spPr/>
      <dgm:t>
        <a:bodyPr/>
        <a:lstStyle/>
        <a:p>
          <a:endParaRPr lang="zh-CN" altLang="en-US"/>
        </a:p>
      </dgm:t>
    </dgm:pt>
    <dgm:pt modelId="{369E49DD-C386-D441-8398-3567B5FC3DE9}" type="sibTrans" cxnId="{A9853805-6EB0-684F-A039-EF75C59988A3}">
      <dgm:prSet/>
      <dgm:spPr/>
      <dgm:t>
        <a:bodyPr/>
        <a:lstStyle/>
        <a:p>
          <a:endParaRPr lang="zh-CN" altLang="en-US"/>
        </a:p>
      </dgm:t>
    </dgm:pt>
    <dgm:pt modelId="{DD6DB562-2E20-EF4C-BE60-C9CD4F7CF3B3}">
      <dgm:prSet phldrT="[文本]"/>
      <dgm:spPr/>
      <dgm:t>
        <a:bodyPr/>
        <a:lstStyle/>
        <a:p>
          <a:r>
            <a:rPr lang="zh-CN" altLang="en-US" smtClean="0">
              <a:ea typeface="黑体" charset="-122"/>
            </a:rPr>
            <a:t>速度</a:t>
          </a:r>
          <a:r>
            <a:rPr lang="en-US" altLang="zh-CN" smtClean="0"/>
            <a:t>Velocity</a:t>
          </a:r>
          <a:endParaRPr lang="zh-CN" altLang="en-US" dirty="0"/>
        </a:p>
      </dgm:t>
    </dgm:pt>
    <dgm:pt modelId="{8F35EE0F-7007-A34A-9B10-E5B3A7ACE9D1}" type="parTrans" cxnId="{926A1BAA-D825-B649-B949-8805798C29F5}">
      <dgm:prSet/>
      <dgm:spPr/>
      <dgm:t>
        <a:bodyPr/>
        <a:lstStyle/>
        <a:p>
          <a:endParaRPr lang="zh-CN" altLang="en-US"/>
        </a:p>
      </dgm:t>
    </dgm:pt>
    <dgm:pt modelId="{4A7C0498-AACB-A843-9522-AB9CAE0B10FB}" type="sibTrans" cxnId="{926A1BAA-D825-B649-B949-8805798C29F5}">
      <dgm:prSet/>
      <dgm:spPr/>
      <dgm:t>
        <a:bodyPr/>
        <a:lstStyle/>
        <a:p>
          <a:endParaRPr lang="zh-CN" altLang="en-US"/>
        </a:p>
      </dgm:t>
    </dgm:pt>
    <dgm:pt modelId="{491F04CF-ADD3-5046-B7DD-CD0C4EAE4CB6}">
      <dgm:prSet phldrT="[文本]" custT="1"/>
      <dgm:spPr/>
      <dgm:t>
        <a:bodyPr/>
        <a:lstStyle/>
        <a:p>
          <a:r>
            <a:rPr lang="zh-CN" altLang="en-US" sz="1600" b="1" i="1" dirty="0" smtClean="0">
              <a:latin typeface="+mn-ea"/>
              <a:ea typeface="+mn-ea"/>
            </a:rPr>
            <a:t>实时分析</a:t>
          </a:r>
          <a:r>
            <a:rPr lang="zh-CN" altLang="en-US" sz="1600" b="1" dirty="0" smtClean="0">
              <a:latin typeface="+mn-ea"/>
              <a:ea typeface="+mn-ea"/>
            </a:rPr>
            <a:t>而非批量式分析</a:t>
          </a:r>
          <a:endParaRPr lang="zh-CN" altLang="en-US" sz="1600" b="1" dirty="0"/>
        </a:p>
      </dgm:t>
    </dgm:pt>
    <dgm:pt modelId="{0FEB0416-203F-894D-BF5D-9B02F814C626}" type="parTrans" cxnId="{6133FA2A-A6C4-8B48-99B2-8B0BE234F99A}">
      <dgm:prSet/>
      <dgm:spPr/>
      <dgm:t>
        <a:bodyPr/>
        <a:lstStyle/>
        <a:p>
          <a:endParaRPr lang="zh-CN" altLang="en-US"/>
        </a:p>
      </dgm:t>
    </dgm:pt>
    <dgm:pt modelId="{DC53FA94-AEDE-484B-9990-D478C04504D2}" type="sibTrans" cxnId="{6133FA2A-A6C4-8B48-99B2-8B0BE234F99A}">
      <dgm:prSet/>
      <dgm:spPr/>
      <dgm:t>
        <a:bodyPr/>
        <a:lstStyle/>
        <a:p>
          <a:endParaRPr lang="zh-CN" altLang="en-US"/>
        </a:p>
      </dgm:t>
    </dgm:pt>
    <dgm:pt modelId="{7957524B-73E4-DC45-AE99-020395BFD612}">
      <dgm:prSet/>
      <dgm:spPr/>
      <dgm:t>
        <a:bodyPr/>
        <a:lstStyle/>
        <a:p>
          <a:r>
            <a:rPr lang="zh-CN" altLang="en-US" dirty="0" smtClean="0">
              <a:ea typeface="黑体" charset="-122"/>
            </a:rPr>
            <a:t>多样性</a:t>
          </a:r>
          <a:r>
            <a:rPr lang="en-US" altLang="zh-CN" dirty="0" smtClean="0"/>
            <a:t>Variety</a:t>
          </a:r>
          <a:endParaRPr lang="zh-CN" altLang="en-US" dirty="0"/>
        </a:p>
      </dgm:t>
    </dgm:pt>
    <dgm:pt modelId="{1C2E9411-45CE-9142-8D97-195DEB40BB36}" type="parTrans" cxnId="{45B55021-D524-CD4E-AC89-C7C5875A3FEE}">
      <dgm:prSet/>
      <dgm:spPr/>
      <dgm:t>
        <a:bodyPr/>
        <a:lstStyle/>
        <a:p>
          <a:endParaRPr lang="zh-CN" altLang="en-US"/>
        </a:p>
      </dgm:t>
    </dgm:pt>
    <dgm:pt modelId="{86BA683F-0CAB-B840-A339-96520F743405}" type="sibTrans" cxnId="{45B55021-D524-CD4E-AC89-C7C5875A3FEE}">
      <dgm:prSet/>
      <dgm:spPr/>
      <dgm:t>
        <a:bodyPr/>
        <a:lstStyle/>
        <a:p>
          <a:endParaRPr lang="zh-CN" altLang="en-US"/>
        </a:p>
      </dgm:t>
    </dgm:pt>
    <dgm:pt modelId="{DAD37EAE-BC1B-524F-8445-10EAAED441BB}">
      <dgm:prSet custT="1"/>
      <dgm:spPr/>
      <dgm:t>
        <a:bodyPr/>
        <a:lstStyle/>
        <a:p>
          <a:r>
            <a:rPr lang="zh-CN" altLang="en-US" sz="1600" b="1" dirty="0" smtClean="0">
              <a:latin typeface="+mn-ea"/>
              <a:ea typeface="+mn-ea"/>
            </a:rPr>
            <a:t>大数据的异构和多样性</a:t>
          </a:r>
          <a:endParaRPr lang="zh-CN" altLang="en-US" sz="1600" b="1" dirty="0"/>
        </a:p>
      </dgm:t>
    </dgm:pt>
    <dgm:pt modelId="{FB4C0695-7E4C-F940-9228-1DA7DFFD6FF3}" type="parTrans" cxnId="{25AC521D-B11E-BD45-80E7-A26E423F7677}">
      <dgm:prSet/>
      <dgm:spPr/>
      <dgm:t>
        <a:bodyPr/>
        <a:lstStyle/>
        <a:p>
          <a:endParaRPr lang="zh-CN" altLang="en-US"/>
        </a:p>
      </dgm:t>
    </dgm:pt>
    <dgm:pt modelId="{5A44E364-4AB3-9644-9C8C-0960E20043BB}" type="sibTrans" cxnId="{25AC521D-B11E-BD45-80E7-A26E423F7677}">
      <dgm:prSet/>
      <dgm:spPr/>
      <dgm:t>
        <a:bodyPr/>
        <a:lstStyle/>
        <a:p>
          <a:endParaRPr lang="zh-CN" altLang="en-US"/>
        </a:p>
      </dgm:t>
    </dgm:pt>
    <dgm:pt modelId="{8D1D4C0C-1E5C-D943-B0D8-99FD3FA947DC}">
      <dgm:prSet custT="1"/>
      <dgm:spPr/>
      <dgm:t>
        <a:bodyPr/>
        <a:lstStyle/>
        <a:p>
          <a:pPr marL="57150" lvl="1" indent="0" algn="l" defTabSz="311150">
            <a:lnSpc>
              <a:spcPct val="90000"/>
            </a:lnSpc>
            <a:spcBef>
              <a:spcPct val="0"/>
            </a:spcBef>
            <a:spcAft>
              <a:spcPct val="15000"/>
            </a:spcAft>
            <a:buNone/>
          </a:pPr>
          <a:r>
            <a:rPr lang="zh-CN" altLang="en-US" sz="1200" dirty="0" smtClean="0">
              <a:latin typeface="+mn-ea"/>
              <a:ea typeface="+mn-ea"/>
            </a:rPr>
            <a:t>总数据量的</a:t>
          </a:r>
          <a:r>
            <a:rPr lang="en-US" altLang="zh-CN" sz="1200" dirty="0" smtClean="0">
              <a:latin typeface="+mn-ea"/>
              <a:ea typeface="+mn-ea"/>
            </a:rPr>
            <a:t>80~90%</a:t>
          </a:r>
          <a:endParaRPr lang="en-US" altLang="zh-CN" sz="1200" dirty="0">
            <a:latin typeface="+mn-ea"/>
            <a:ea typeface="+mn-ea"/>
          </a:endParaRPr>
        </a:p>
      </dgm:t>
    </dgm:pt>
    <dgm:pt modelId="{DD232CA0-A761-2645-9C77-BFBED897F48A}" type="parTrans" cxnId="{61B19ABE-7AE6-F048-9568-1E5D01CBFE45}">
      <dgm:prSet/>
      <dgm:spPr/>
      <dgm:t>
        <a:bodyPr/>
        <a:lstStyle/>
        <a:p>
          <a:endParaRPr lang="zh-CN" altLang="en-US"/>
        </a:p>
      </dgm:t>
    </dgm:pt>
    <dgm:pt modelId="{7B629CB6-D054-4740-90F3-15E0AED12206}" type="sibTrans" cxnId="{61B19ABE-7AE6-F048-9568-1E5D01CBFE45}">
      <dgm:prSet/>
      <dgm:spPr/>
      <dgm:t>
        <a:bodyPr/>
        <a:lstStyle/>
        <a:p>
          <a:endParaRPr lang="zh-CN" altLang="en-US"/>
        </a:p>
      </dgm:t>
    </dgm:pt>
    <dgm:pt modelId="{07EB090D-1261-5C40-AEAD-16C273457F06}">
      <dgm:prSet custT="1"/>
      <dgm:spPr/>
      <dgm:t>
        <a:bodyPr/>
        <a:lstStyle/>
        <a:p>
          <a:pPr marL="57150" lvl="1" indent="0" algn="l" defTabSz="311150">
            <a:lnSpc>
              <a:spcPct val="90000"/>
            </a:lnSpc>
            <a:spcBef>
              <a:spcPct val="0"/>
            </a:spcBef>
            <a:spcAft>
              <a:spcPct val="15000"/>
            </a:spcAft>
            <a:buNone/>
          </a:pPr>
          <a:r>
            <a:rPr lang="zh-CN" altLang="en-US" sz="1200" dirty="0" smtClean="0">
              <a:latin typeface="+mn-ea"/>
              <a:ea typeface="+mn-ea"/>
            </a:rPr>
            <a:t>比结构化数据增长快</a:t>
          </a:r>
          <a:r>
            <a:rPr lang="en-US" altLang="zh-CN" sz="1200" dirty="0" smtClean="0">
              <a:latin typeface="+mn-ea"/>
              <a:ea typeface="+mn-ea"/>
            </a:rPr>
            <a:t>10</a:t>
          </a:r>
          <a:r>
            <a:rPr lang="zh-CN" altLang="en-US" sz="1200" dirty="0" smtClean="0">
              <a:latin typeface="+mn-ea"/>
              <a:ea typeface="+mn-ea"/>
            </a:rPr>
            <a:t>倍到</a:t>
          </a:r>
          <a:r>
            <a:rPr lang="en-US" altLang="zh-CN" sz="1200" dirty="0" smtClean="0">
              <a:latin typeface="+mn-ea"/>
              <a:ea typeface="+mn-ea"/>
            </a:rPr>
            <a:t>50</a:t>
          </a:r>
          <a:r>
            <a:rPr lang="zh-CN" altLang="en-US" sz="1200" dirty="0" smtClean="0">
              <a:latin typeface="+mn-ea"/>
              <a:ea typeface="+mn-ea"/>
            </a:rPr>
            <a:t>倍，是传统数据仓库的</a:t>
          </a:r>
          <a:r>
            <a:rPr lang="en-US" altLang="zh-CN" sz="1200" dirty="0" smtClean="0">
              <a:latin typeface="+mn-ea"/>
              <a:ea typeface="+mn-ea"/>
            </a:rPr>
            <a:t>10</a:t>
          </a:r>
          <a:r>
            <a:rPr lang="zh-CN" altLang="en-US" sz="1200" dirty="0" smtClean="0">
              <a:latin typeface="+mn-ea"/>
              <a:ea typeface="+mn-ea"/>
            </a:rPr>
            <a:t>倍到</a:t>
          </a:r>
          <a:r>
            <a:rPr lang="en-US" altLang="zh-CN" sz="1200" dirty="0" smtClean="0">
              <a:latin typeface="+mn-ea"/>
              <a:ea typeface="+mn-ea"/>
            </a:rPr>
            <a:t>50</a:t>
          </a:r>
          <a:r>
            <a:rPr lang="zh-CN" altLang="en-US" sz="1200" dirty="0" smtClean="0">
              <a:latin typeface="+mn-ea"/>
              <a:ea typeface="+mn-ea"/>
            </a:rPr>
            <a:t>倍</a:t>
          </a:r>
          <a:endParaRPr lang="en-US" altLang="zh-CN" sz="1200" dirty="0">
            <a:latin typeface="+mn-ea"/>
            <a:ea typeface="+mn-ea"/>
          </a:endParaRPr>
        </a:p>
      </dgm:t>
    </dgm:pt>
    <dgm:pt modelId="{1C1E15B9-E44D-AF43-8F4F-AB9E1CCAD3EF}" type="parTrans" cxnId="{BBC0DF07-7452-E74A-8BE0-538BB8B708D9}">
      <dgm:prSet/>
      <dgm:spPr/>
      <dgm:t>
        <a:bodyPr/>
        <a:lstStyle/>
        <a:p>
          <a:endParaRPr lang="zh-CN" altLang="en-US"/>
        </a:p>
      </dgm:t>
    </dgm:pt>
    <dgm:pt modelId="{CEAA16AC-8E44-0B4A-9C38-38DA5BB43EC9}" type="sibTrans" cxnId="{BBC0DF07-7452-E74A-8BE0-538BB8B708D9}">
      <dgm:prSet/>
      <dgm:spPr/>
      <dgm:t>
        <a:bodyPr/>
        <a:lstStyle/>
        <a:p>
          <a:endParaRPr lang="zh-CN" altLang="en-US"/>
        </a:p>
      </dgm:t>
    </dgm:pt>
    <dgm:pt modelId="{EBE364B2-552F-A340-95BE-59D2CEED1F80}">
      <dgm:prSet custT="1"/>
      <dgm:spPr/>
      <dgm:t>
        <a:bodyPr/>
        <a:lstStyle/>
        <a:p>
          <a:r>
            <a:rPr lang="zh-CN" altLang="en-US" sz="1200" smtClean="0">
              <a:latin typeface="+mn-ea"/>
              <a:ea typeface="+mn-ea"/>
            </a:rPr>
            <a:t>很多不同形式（文本、图像、视频、机器数据）</a:t>
          </a:r>
          <a:endParaRPr lang="en-US" altLang="zh-CN" sz="1200" dirty="0">
            <a:latin typeface="+mn-ea"/>
            <a:ea typeface="+mn-ea"/>
          </a:endParaRPr>
        </a:p>
      </dgm:t>
    </dgm:pt>
    <dgm:pt modelId="{7D8EBA53-856D-5145-BC54-58798BE466BB}" type="parTrans" cxnId="{9103A4BA-EA1E-1E45-ACEB-A46DAD01903E}">
      <dgm:prSet/>
      <dgm:spPr/>
      <dgm:t>
        <a:bodyPr/>
        <a:lstStyle/>
        <a:p>
          <a:endParaRPr lang="zh-CN" altLang="en-US"/>
        </a:p>
      </dgm:t>
    </dgm:pt>
    <dgm:pt modelId="{CEC5FFCD-1E63-CD44-99B3-8B073C3726EA}" type="sibTrans" cxnId="{9103A4BA-EA1E-1E45-ACEB-A46DAD01903E}">
      <dgm:prSet/>
      <dgm:spPr/>
      <dgm:t>
        <a:bodyPr/>
        <a:lstStyle/>
        <a:p>
          <a:endParaRPr lang="zh-CN" altLang="en-US"/>
        </a:p>
      </dgm:t>
    </dgm:pt>
    <dgm:pt modelId="{49511232-FF30-CC41-B5D7-03247599A432}">
      <dgm:prSet custT="1"/>
      <dgm:spPr/>
      <dgm:t>
        <a:bodyPr/>
        <a:lstStyle/>
        <a:p>
          <a:r>
            <a:rPr lang="zh-CN" altLang="en-US" sz="1200" dirty="0" smtClean="0">
              <a:latin typeface="+mn-ea"/>
              <a:ea typeface="+mn-ea"/>
            </a:rPr>
            <a:t>无模式或者模式不明显，不连贯的语法或句义</a:t>
          </a:r>
          <a:endParaRPr lang="en-US" altLang="zh-CN" sz="1200" dirty="0">
            <a:latin typeface="+mn-ea"/>
            <a:ea typeface="+mn-ea"/>
          </a:endParaRPr>
        </a:p>
      </dgm:t>
    </dgm:pt>
    <dgm:pt modelId="{A53685B6-A6A8-064E-AA5B-DD955C18F6E9}" type="parTrans" cxnId="{D0424C82-CD04-8542-AE43-D629098FA43C}">
      <dgm:prSet/>
      <dgm:spPr/>
      <dgm:t>
        <a:bodyPr/>
        <a:lstStyle/>
        <a:p>
          <a:endParaRPr lang="zh-CN" altLang="en-US"/>
        </a:p>
      </dgm:t>
    </dgm:pt>
    <dgm:pt modelId="{8F7E70BF-D411-D34D-8CB5-6595E1F1E56F}" type="sibTrans" cxnId="{D0424C82-CD04-8542-AE43-D629098FA43C}">
      <dgm:prSet/>
      <dgm:spPr/>
      <dgm:t>
        <a:bodyPr/>
        <a:lstStyle/>
        <a:p>
          <a:endParaRPr lang="zh-CN" altLang="en-US"/>
        </a:p>
      </dgm:t>
    </dgm:pt>
    <dgm:pt modelId="{72C53267-9E5D-8A41-8362-D353EC0A2D02}">
      <dgm:prSet custT="1"/>
      <dgm:spPr/>
      <dgm:t>
        <a:bodyPr/>
        <a:lstStyle/>
        <a:p>
          <a:r>
            <a:rPr lang="zh-CN" altLang="en-US" sz="1200" smtClean="0">
              <a:latin typeface="+mn-ea"/>
              <a:ea typeface="+mn-ea"/>
            </a:rPr>
            <a:t>对未来趋势与模式的可预测分析</a:t>
          </a:r>
          <a:endParaRPr lang="en-US" altLang="zh-CN" sz="1200" dirty="0">
            <a:latin typeface="+mn-ea"/>
            <a:ea typeface="+mn-ea"/>
          </a:endParaRPr>
        </a:p>
      </dgm:t>
    </dgm:pt>
    <dgm:pt modelId="{207ADBB0-571F-0642-BFC9-28D326E3341D}" type="parTrans" cxnId="{E5DE408B-AFBD-1549-82AC-3F632F0C0675}">
      <dgm:prSet/>
      <dgm:spPr/>
      <dgm:t>
        <a:bodyPr/>
        <a:lstStyle/>
        <a:p>
          <a:endParaRPr lang="zh-CN" altLang="en-US"/>
        </a:p>
      </dgm:t>
    </dgm:pt>
    <dgm:pt modelId="{C4855434-A1FB-A24B-BC93-47D3F66F44F4}" type="sibTrans" cxnId="{E5DE408B-AFBD-1549-82AC-3F632F0C0675}">
      <dgm:prSet/>
      <dgm:spPr/>
      <dgm:t>
        <a:bodyPr/>
        <a:lstStyle/>
        <a:p>
          <a:endParaRPr lang="zh-CN" altLang="en-US"/>
        </a:p>
      </dgm:t>
    </dgm:pt>
    <dgm:pt modelId="{6F72DE23-278B-0144-9873-9488A18B8FD3}">
      <dgm:prSet custT="1"/>
      <dgm:spPr/>
      <dgm:t>
        <a:bodyPr/>
        <a:lstStyle/>
        <a:p>
          <a:r>
            <a:rPr lang="zh-CN" altLang="en-US" sz="1200" smtClean="0">
              <a:latin typeface="+mn-ea"/>
              <a:ea typeface="+mn-ea"/>
            </a:rPr>
            <a:t>深度复杂分析（机器学习、人工智能</a:t>
          </a:r>
          <a:r>
            <a:rPr lang="en-US" altLang="zh-CN" sz="1200" smtClean="0">
              <a:latin typeface="+mn-ea"/>
              <a:ea typeface="+mn-ea"/>
            </a:rPr>
            <a:t>Vs</a:t>
          </a:r>
          <a:r>
            <a:rPr lang="zh-CN" altLang="en-US" sz="1200" smtClean="0">
              <a:latin typeface="+mn-ea"/>
              <a:ea typeface="+mn-ea"/>
            </a:rPr>
            <a:t>传统商务智能</a:t>
          </a:r>
          <a:r>
            <a:rPr lang="en-US" altLang="zh-CN" sz="1200" smtClean="0">
              <a:latin typeface="+mn-ea"/>
              <a:ea typeface="+mn-ea"/>
            </a:rPr>
            <a:t>(</a:t>
          </a:r>
          <a:r>
            <a:rPr lang="zh-CN" altLang="en-US" sz="1200" smtClean="0">
              <a:latin typeface="+mn-ea"/>
              <a:ea typeface="+mn-ea"/>
            </a:rPr>
            <a:t>咨询、报告等）</a:t>
          </a:r>
          <a:endParaRPr lang="en-US" altLang="zh-CN" sz="1200" dirty="0">
            <a:latin typeface="+mn-ea"/>
            <a:ea typeface="+mn-ea"/>
          </a:endParaRPr>
        </a:p>
      </dgm:t>
    </dgm:pt>
    <dgm:pt modelId="{3F6312C9-CAC0-744E-A6AF-557E40E51DBC}" type="parTrans" cxnId="{C87A2187-7EB3-D248-869F-0E1F79AB16D5}">
      <dgm:prSet/>
      <dgm:spPr/>
      <dgm:t>
        <a:bodyPr/>
        <a:lstStyle/>
        <a:p>
          <a:endParaRPr lang="zh-CN" altLang="en-US"/>
        </a:p>
      </dgm:t>
    </dgm:pt>
    <dgm:pt modelId="{E1B00DE0-A903-864C-B35B-990EF4D0BA09}" type="sibTrans" cxnId="{C87A2187-7EB3-D248-869F-0E1F79AB16D5}">
      <dgm:prSet/>
      <dgm:spPr/>
      <dgm:t>
        <a:bodyPr/>
        <a:lstStyle/>
        <a:p>
          <a:endParaRPr lang="zh-CN" altLang="en-US"/>
        </a:p>
      </dgm:t>
    </dgm:pt>
    <dgm:pt modelId="{0437816E-06E7-7C40-AB97-F1B4B217D50C}">
      <dgm:prSet custT="1"/>
      <dgm:spPr/>
      <dgm:t>
        <a:bodyPr/>
        <a:lstStyle/>
        <a:p>
          <a:r>
            <a:rPr lang="zh-CN" altLang="en-US" sz="1200" smtClean="0">
              <a:latin typeface="+mn-ea"/>
              <a:ea typeface="+mn-ea"/>
            </a:rPr>
            <a:t>数据输入、处理与丢弃，立竿见影而非事后见效</a:t>
          </a:r>
          <a:endParaRPr lang="en-US" altLang="zh-CN" sz="1200" dirty="0">
            <a:latin typeface="+mn-ea"/>
            <a:ea typeface="+mn-ea"/>
          </a:endParaRPr>
        </a:p>
      </dgm:t>
    </dgm:pt>
    <dgm:pt modelId="{E9D8FE94-083A-8F45-BBBC-9BC9D86B3781}" type="parTrans" cxnId="{29178CA4-5690-5543-B0DB-6E4F6EB5CA6A}">
      <dgm:prSet/>
      <dgm:spPr/>
      <dgm:t>
        <a:bodyPr/>
        <a:lstStyle/>
        <a:p>
          <a:endParaRPr lang="zh-CN" altLang="en-US"/>
        </a:p>
      </dgm:t>
    </dgm:pt>
    <dgm:pt modelId="{D9913277-7B4D-0746-B238-48062ADFED59}" type="sibTrans" cxnId="{29178CA4-5690-5543-B0DB-6E4F6EB5CA6A}">
      <dgm:prSet/>
      <dgm:spPr/>
      <dgm:t>
        <a:bodyPr/>
        <a:lstStyle/>
        <a:p>
          <a:endParaRPr lang="zh-CN" altLang="en-US"/>
        </a:p>
      </dgm:t>
    </dgm:pt>
    <dgm:pt modelId="{968769D4-F180-8E46-BCB8-E4BC8CEDE1A0}" type="pres">
      <dgm:prSet presAssocID="{68BF209E-174B-054F-A8D4-365B958A8D19}" presName="Name0" presStyleCnt="0">
        <dgm:presLayoutVars>
          <dgm:dir/>
          <dgm:animLvl val="lvl"/>
          <dgm:resizeHandles val="exact"/>
        </dgm:presLayoutVars>
      </dgm:prSet>
      <dgm:spPr/>
    </dgm:pt>
    <dgm:pt modelId="{8E6479B2-D185-2645-AD05-1453DC165325}" type="pres">
      <dgm:prSet presAssocID="{030CEB6E-49A6-5545-A18C-58EC6C354B3B}" presName="linNode" presStyleCnt="0"/>
      <dgm:spPr/>
    </dgm:pt>
    <dgm:pt modelId="{97EEAB24-57DC-0F40-9447-B1321BC1ACD0}" type="pres">
      <dgm:prSet presAssocID="{030CEB6E-49A6-5545-A18C-58EC6C354B3B}" presName="parentText" presStyleLbl="node1" presStyleIdx="0" presStyleCnt="4">
        <dgm:presLayoutVars>
          <dgm:chMax val="1"/>
          <dgm:bulletEnabled val="1"/>
        </dgm:presLayoutVars>
      </dgm:prSet>
      <dgm:spPr/>
      <dgm:t>
        <a:bodyPr/>
        <a:lstStyle/>
        <a:p>
          <a:endParaRPr lang="zh-CN" altLang="en-US"/>
        </a:p>
      </dgm:t>
    </dgm:pt>
    <dgm:pt modelId="{B7976F3B-BC49-154B-9BA8-21E2647DEAF5}" type="pres">
      <dgm:prSet presAssocID="{030CEB6E-49A6-5545-A18C-58EC6C354B3B}" presName="descendantText" presStyleLbl="alignAccFollowNode1" presStyleIdx="0" presStyleCnt="4">
        <dgm:presLayoutVars>
          <dgm:bulletEnabled val="1"/>
        </dgm:presLayoutVars>
      </dgm:prSet>
      <dgm:spPr/>
      <dgm:t>
        <a:bodyPr/>
        <a:lstStyle/>
        <a:p>
          <a:endParaRPr lang="zh-CN" altLang="en-US"/>
        </a:p>
      </dgm:t>
    </dgm:pt>
    <dgm:pt modelId="{048CF234-3179-F14E-AA99-20BAED44832D}" type="pres">
      <dgm:prSet presAssocID="{199F5AC8-0D65-2D45-8816-91952D8E03DC}" presName="sp" presStyleCnt="0"/>
      <dgm:spPr/>
    </dgm:pt>
    <dgm:pt modelId="{F875BE22-80EE-A14A-BF5B-5ECC18A8728D}" type="pres">
      <dgm:prSet presAssocID="{7957524B-73E4-DC45-AE99-020395BFD612}" presName="linNode" presStyleCnt="0"/>
      <dgm:spPr/>
    </dgm:pt>
    <dgm:pt modelId="{3523245F-D078-3241-BAB8-BAAA72E98456}" type="pres">
      <dgm:prSet presAssocID="{7957524B-73E4-DC45-AE99-020395BFD612}" presName="parentText" presStyleLbl="node1" presStyleIdx="1" presStyleCnt="4">
        <dgm:presLayoutVars>
          <dgm:chMax val="1"/>
          <dgm:bulletEnabled val="1"/>
        </dgm:presLayoutVars>
      </dgm:prSet>
      <dgm:spPr/>
      <dgm:t>
        <a:bodyPr/>
        <a:lstStyle/>
        <a:p>
          <a:endParaRPr lang="zh-CN" altLang="en-US"/>
        </a:p>
      </dgm:t>
    </dgm:pt>
    <dgm:pt modelId="{E1F73438-BAD0-E746-959C-FAF58728B238}" type="pres">
      <dgm:prSet presAssocID="{7957524B-73E4-DC45-AE99-020395BFD612}" presName="descendantText" presStyleLbl="alignAccFollowNode1" presStyleIdx="1" presStyleCnt="4">
        <dgm:presLayoutVars>
          <dgm:bulletEnabled val="1"/>
        </dgm:presLayoutVars>
      </dgm:prSet>
      <dgm:spPr/>
      <dgm:t>
        <a:bodyPr/>
        <a:lstStyle/>
        <a:p>
          <a:endParaRPr lang="zh-CN" altLang="en-US"/>
        </a:p>
      </dgm:t>
    </dgm:pt>
    <dgm:pt modelId="{B8B29057-6DC3-3748-9C04-CE46C88CFDC0}" type="pres">
      <dgm:prSet presAssocID="{86BA683F-0CAB-B840-A339-96520F743405}" presName="sp" presStyleCnt="0"/>
      <dgm:spPr/>
    </dgm:pt>
    <dgm:pt modelId="{5B6BAB43-48BC-2E41-A36D-034A5DB6D6AE}" type="pres">
      <dgm:prSet presAssocID="{A38D89AE-2439-914B-A67F-AC9C39655ACE}" presName="linNode" presStyleCnt="0"/>
      <dgm:spPr/>
    </dgm:pt>
    <dgm:pt modelId="{AF0265D1-E66F-9942-B280-6A6570E3DBF7}" type="pres">
      <dgm:prSet presAssocID="{A38D89AE-2439-914B-A67F-AC9C39655ACE}" presName="parentText" presStyleLbl="node1" presStyleIdx="2" presStyleCnt="4">
        <dgm:presLayoutVars>
          <dgm:chMax val="1"/>
          <dgm:bulletEnabled val="1"/>
        </dgm:presLayoutVars>
      </dgm:prSet>
      <dgm:spPr/>
      <dgm:t>
        <a:bodyPr/>
        <a:lstStyle/>
        <a:p>
          <a:endParaRPr lang="zh-CN" altLang="en-US"/>
        </a:p>
      </dgm:t>
    </dgm:pt>
    <dgm:pt modelId="{2DC76992-310C-0C40-8E34-AAF8C70B76ED}" type="pres">
      <dgm:prSet presAssocID="{A38D89AE-2439-914B-A67F-AC9C39655ACE}" presName="descendantText" presStyleLbl="alignAccFollowNode1" presStyleIdx="2" presStyleCnt="4">
        <dgm:presLayoutVars>
          <dgm:bulletEnabled val="1"/>
        </dgm:presLayoutVars>
      </dgm:prSet>
      <dgm:spPr/>
      <dgm:t>
        <a:bodyPr/>
        <a:lstStyle/>
        <a:p>
          <a:endParaRPr lang="zh-CN" altLang="en-US"/>
        </a:p>
      </dgm:t>
    </dgm:pt>
    <dgm:pt modelId="{D4747F45-980E-BB43-9A8A-ABF3DDEFCCA3}" type="pres">
      <dgm:prSet presAssocID="{205AB74B-0A5D-024E-A9EF-A867DD047135}" presName="sp" presStyleCnt="0"/>
      <dgm:spPr/>
    </dgm:pt>
    <dgm:pt modelId="{2F4631A6-75DA-184A-B0F0-A34EDC2AB77F}" type="pres">
      <dgm:prSet presAssocID="{DD6DB562-2E20-EF4C-BE60-C9CD4F7CF3B3}" presName="linNode" presStyleCnt="0"/>
      <dgm:spPr/>
    </dgm:pt>
    <dgm:pt modelId="{66CF2210-B973-AB4F-8532-EB7F665D9FF5}" type="pres">
      <dgm:prSet presAssocID="{DD6DB562-2E20-EF4C-BE60-C9CD4F7CF3B3}" presName="parentText" presStyleLbl="node1" presStyleIdx="3" presStyleCnt="4">
        <dgm:presLayoutVars>
          <dgm:chMax val="1"/>
          <dgm:bulletEnabled val="1"/>
        </dgm:presLayoutVars>
      </dgm:prSet>
      <dgm:spPr/>
      <dgm:t>
        <a:bodyPr/>
        <a:lstStyle/>
        <a:p>
          <a:endParaRPr lang="zh-CN" altLang="en-US"/>
        </a:p>
      </dgm:t>
    </dgm:pt>
    <dgm:pt modelId="{65933DE7-9AD4-1A4E-95CE-8D68EDD82EF9}" type="pres">
      <dgm:prSet presAssocID="{DD6DB562-2E20-EF4C-BE60-C9CD4F7CF3B3}" presName="descendantText" presStyleLbl="alignAccFollowNode1" presStyleIdx="3" presStyleCnt="4">
        <dgm:presLayoutVars>
          <dgm:bulletEnabled val="1"/>
        </dgm:presLayoutVars>
      </dgm:prSet>
      <dgm:spPr/>
      <dgm:t>
        <a:bodyPr/>
        <a:lstStyle/>
        <a:p>
          <a:endParaRPr lang="zh-CN" altLang="en-US"/>
        </a:p>
      </dgm:t>
    </dgm:pt>
  </dgm:ptLst>
  <dgm:cxnLst>
    <dgm:cxn modelId="{425CCFC6-3A6A-354D-A2D8-F21EEC23C29C}" type="presOf" srcId="{491F04CF-ADD3-5046-B7DD-CD0C4EAE4CB6}" destId="{65933DE7-9AD4-1A4E-95CE-8D68EDD82EF9}" srcOrd="0" destOrd="0" presId="urn:microsoft.com/office/officeart/2005/8/layout/vList5"/>
    <dgm:cxn modelId="{E5DE408B-AFBD-1549-82AC-3F632F0C0675}" srcId="{A38D89AE-2439-914B-A67F-AC9C39655ACE}" destId="{72C53267-9E5D-8A41-8362-D353EC0A2D02}" srcOrd="1" destOrd="0" parTransId="{207ADBB0-571F-0642-BFC9-28D326E3341D}" sibTransId="{C4855434-A1FB-A24B-BC93-47D3F66F44F4}"/>
    <dgm:cxn modelId="{1E8C510C-2428-D442-B04C-45EE566EAC33}" type="presOf" srcId="{49511232-FF30-CC41-B5D7-03247599A432}" destId="{E1F73438-BAD0-E746-959C-FAF58728B238}" srcOrd="0" destOrd="2" presId="urn:microsoft.com/office/officeart/2005/8/layout/vList5"/>
    <dgm:cxn modelId="{61B19ABE-7AE6-F048-9568-1E5D01CBFE45}" srcId="{030CEB6E-49A6-5545-A18C-58EC6C354B3B}" destId="{8D1D4C0C-1E5C-D943-B0D8-99FD3FA947DC}" srcOrd="1" destOrd="0" parTransId="{DD232CA0-A761-2645-9C77-BFBED897F48A}" sibTransId="{7B629CB6-D054-4740-90F3-15E0AED12206}"/>
    <dgm:cxn modelId="{926A1BAA-D825-B649-B949-8805798C29F5}" srcId="{68BF209E-174B-054F-A8D4-365B958A8D19}" destId="{DD6DB562-2E20-EF4C-BE60-C9CD4F7CF3B3}" srcOrd="3" destOrd="0" parTransId="{8F35EE0F-7007-A34A-9B10-E5B3A7ACE9D1}" sibTransId="{4A7C0498-AACB-A843-9522-AB9CAE0B10FB}"/>
    <dgm:cxn modelId="{A7878545-8F17-0147-B2D8-383B865A2275}" type="presOf" srcId="{0437816E-06E7-7C40-AB97-F1B4B217D50C}" destId="{65933DE7-9AD4-1A4E-95CE-8D68EDD82EF9}" srcOrd="0" destOrd="1" presId="urn:microsoft.com/office/officeart/2005/8/layout/vList5"/>
    <dgm:cxn modelId="{0E4C389B-4032-574D-B45C-0778B212AC2C}" type="presOf" srcId="{DD6DB562-2E20-EF4C-BE60-C9CD4F7CF3B3}" destId="{66CF2210-B973-AB4F-8532-EB7F665D9FF5}" srcOrd="0" destOrd="0" presId="urn:microsoft.com/office/officeart/2005/8/layout/vList5"/>
    <dgm:cxn modelId="{193F1229-AB67-F84D-BA63-0912DB80A7CF}" type="presOf" srcId="{EBE364B2-552F-A340-95BE-59D2CEED1F80}" destId="{E1F73438-BAD0-E746-959C-FAF58728B238}" srcOrd="0" destOrd="1" presId="urn:microsoft.com/office/officeart/2005/8/layout/vList5"/>
    <dgm:cxn modelId="{E180BDDF-1F1E-F446-826D-FA2BAAC5A352}" type="presOf" srcId="{C9407458-84A7-6C49-99C0-4AC965526C83}" destId="{B7976F3B-BC49-154B-9BA8-21E2647DEAF5}" srcOrd="0" destOrd="0" presId="urn:microsoft.com/office/officeart/2005/8/layout/vList5"/>
    <dgm:cxn modelId="{A9853805-6EB0-684F-A039-EF75C59988A3}" srcId="{A38D89AE-2439-914B-A67F-AC9C39655ACE}" destId="{9263F535-2CCB-A54B-960D-5CDEFE6BA0BE}" srcOrd="0" destOrd="0" parTransId="{9646BA9E-5657-904E-8455-96B14181CA23}" sibTransId="{369E49DD-C386-D441-8398-3567B5FC3DE9}"/>
    <dgm:cxn modelId="{F6E42B3E-FC74-3F43-ADCC-E8ACB0A1D2DF}" srcId="{68BF209E-174B-054F-A8D4-365B958A8D19}" destId="{A38D89AE-2439-914B-A67F-AC9C39655ACE}" srcOrd="2" destOrd="0" parTransId="{F521FF1F-E119-C54B-803E-09EBA26C1F88}" sibTransId="{205AB74B-0A5D-024E-A9EF-A867DD047135}"/>
    <dgm:cxn modelId="{63BC2B2D-4DDA-9742-B377-4D302751F53A}" type="presOf" srcId="{9263F535-2CCB-A54B-960D-5CDEFE6BA0BE}" destId="{2DC76992-310C-0C40-8E34-AAF8C70B76ED}" srcOrd="0" destOrd="0" presId="urn:microsoft.com/office/officeart/2005/8/layout/vList5"/>
    <dgm:cxn modelId="{1E2F45C1-0C5E-834F-8B7E-B0C99BE6FCFB}" type="presOf" srcId="{07EB090D-1261-5C40-AEAD-16C273457F06}" destId="{B7976F3B-BC49-154B-9BA8-21E2647DEAF5}" srcOrd="0" destOrd="2" presId="urn:microsoft.com/office/officeart/2005/8/layout/vList5"/>
    <dgm:cxn modelId="{25AC521D-B11E-BD45-80E7-A26E423F7677}" srcId="{7957524B-73E4-DC45-AE99-020395BFD612}" destId="{DAD37EAE-BC1B-524F-8445-10EAAED441BB}" srcOrd="0" destOrd="0" parTransId="{FB4C0695-7E4C-F940-9228-1DA7DFFD6FF3}" sibTransId="{5A44E364-4AB3-9644-9C8C-0960E20043BB}"/>
    <dgm:cxn modelId="{6133FA2A-A6C4-8B48-99B2-8B0BE234F99A}" srcId="{DD6DB562-2E20-EF4C-BE60-C9CD4F7CF3B3}" destId="{491F04CF-ADD3-5046-B7DD-CD0C4EAE4CB6}" srcOrd="0" destOrd="0" parTransId="{0FEB0416-203F-894D-BF5D-9B02F814C626}" sibTransId="{DC53FA94-AEDE-484B-9990-D478C04504D2}"/>
    <dgm:cxn modelId="{F9E3706F-0A0F-3743-8A73-FE29BF8D23CF}" srcId="{030CEB6E-49A6-5545-A18C-58EC6C354B3B}" destId="{C9407458-84A7-6C49-99C0-4AC965526C83}" srcOrd="0" destOrd="0" parTransId="{BF5659B5-D21E-7C45-ACF7-A81E50EB2590}" sibTransId="{5D419D5C-4405-0540-874E-E04216395C3D}"/>
    <dgm:cxn modelId="{45B55021-D524-CD4E-AC89-C7C5875A3FEE}" srcId="{68BF209E-174B-054F-A8D4-365B958A8D19}" destId="{7957524B-73E4-DC45-AE99-020395BFD612}" srcOrd="1" destOrd="0" parTransId="{1C2E9411-45CE-9142-8D97-195DEB40BB36}" sibTransId="{86BA683F-0CAB-B840-A339-96520F743405}"/>
    <dgm:cxn modelId="{222EC23A-22C6-FD45-974A-0ECF2092B4E2}" type="presOf" srcId="{72C53267-9E5D-8A41-8362-D353EC0A2D02}" destId="{2DC76992-310C-0C40-8E34-AAF8C70B76ED}" srcOrd="0" destOrd="1" presId="urn:microsoft.com/office/officeart/2005/8/layout/vList5"/>
    <dgm:cxn modelId="{29178CA4-5690-5543-B0DB-6E4F6EB5CA6A}" srcId="{DD6DB562-2E20-EF4C-BE60-C9CD4F7CF3B3}" destId="{0437816E-06E7-7C40-AB97-F1B4B217D50C}" srcOrd="1" destOrd="0" parTransId="{E9D8FE94-083A-8F45-BBBC-9BC9D86B3781}" sibTransId="{D9913277-7B4D-0746-B238-48062ADFED59}"/>
    <dgm:cxn modelId="{AF20DA9A-F413-0A46-9F7F-6A8A4C5420C5}" type="presOf" srcId="{DAD37EAE-BC1B-524F-8445-10EAAED441BB}" destId="{E1F73438-BAD0-E746-959C-FAF58728B238}" srcOrd="0" destOrd="0" presId="urn:microsoft.com/office/officeart/2005/8/layout/vList5"/>
    <dgm:cxn modelId="{09E577FA-09EA-7340-9830-CA5AAFFECFA5}" type="presOf" srcId="{7957524B-73E4-DC45-AE99-020395BFD612}" destId="{3523245F-D078-3241-BAB8-BAAA72E98456}" srcOrd="0" destOrd="0" presId="urn:microsoft.com/office/officeart/2005/8/layout/vList5"/>
    <dgm:cxn modelId="{D0424C82-CD04-8542-AE43-D629098FA43C}" srcId="{7957524B-73E4-DC45-AE99-020395BFD612}" destId="{49511232-FF30-CC41-B5D7-03247599A432}" srcOrd="2" destOrd="0" parTransId="{A53685B6-A6A8-064E-AA5B-DD955C18F6E9}" sibTransId="{8F7E70BF-D411-D34D-8CB5-6595E1F1E56F}"/>
    <dgm:cxn modelId="{7697BB30-5610-744A-B2C9-1F50A50D2EB8}" type="presOf" srcId="{8D1D4C0C-1E5C-D943-B0D8-99FD3FA947DC}" destId="{B7976F3B-BC49-154B-9BA8-21E2647DEAF5}" srcOrd="0" destOrd="1" presId="urn:microsoft.com/office/officeart/2005/8/layout/vList5"/>
    <dgm:cxn modelId="{C87A2187-7EB3-D248-869F-0E1F79AB16D5}" srcId="{A38D89AE-2439-914B-A67F-AC9C39655ACE}" destId="{6F72DE23-278B-0144-9873-9488A18B8FD3}" srcOrd="2" destOrd="0" parTransId="{3F6312C9-CAC0-744E-A6AF-557E40E51DBC}" sibTransId="{E1B00DE0-A903-864C-B35B-990EF4D0BA09}"/>
    <dgm:cxn modelId="{F20841BE-8BE1-A442-A9C4-CBF48FD5E6BF}" type="presOf" srcId="{030CEB6E-49A6-5545-A18C-58EC6C354B3B}" destId="{97EEAB24-57DC-0F40-9447-B1321BC1ACD0}" srcOrd="0" destOrd="0" presId="urn:microsoft.com/office/officeart/2005/8/layout/vList5"/>
    <dgm:cxn modelId="{9103A4BA-EA1E-1E45-ACEB-A46DAD01903E}" srcId="{7957524B-73E4-DC45-AE99-020395BFD612}" destId="{EBE364B2-552F-A340-95BE-59D2CEED1F80}" srcOrd="1" destOrd="0" parTransId="{7D8EBA53-856D-5145-BC54-58798BE466BB}" sibTransId="{CEC5FFCD-1E63-CD44-99B3-8B073C3726EA}"/>
    <dgm:cxn modelId="{E07C6447-1E07-114F-962F-BBFE43262B9F}" srcId="{68BF209E-174B-054F-A8D4-365B958A8D19}" destId="{030CEB6E-49A6-5545-A18C-58EC6C354B3B}" srcOrd="0" destOrd="0" parTransId="{61E820B3-E65C-1144-8625-C828C4F5D060}" sibTransId="{199F5AC8-0D65-2D45-8816-91952D8E03DC}"/>
    <dgm:cxn modelId="{0EB44A03-B85E-0041-933C-01FE74CC0B6C}" type="presOf" srcId="{68BF209E-174B-054F-A8D4-365B958A8D19}" destId="{968769D4-F180-8E46-BCB8-E4BC8CEDE1A0}" srcOrd="0" destOrd="0" presId="urn:microsoft.com/office/officeart/2005/8/layout/vList5"/>
    <dgm:cxn modelId="{BB0B6E1B-06E3-5B48-BC35-B72285FA4747}" type="presOf" srcId="{A38D89AE-2439-914B-A67F-AC9C39655ACE}" destId="{AF0265D1-E66F-9942-B280-6A6570E3DBF7}" srcOrd="0" destOrd="0" presId="urn:microsoft.com/office/officeart/2005/8/layout/vList5"/>
    <dgm:cxn modelId="{BBC0DF07-7452-E74A-8BE0-538BB8B708D9}" srcId="{030CEB6E-49A6-5545-A18C-58EC6C354B3B}" destId="{07EB090D-1261-5C40-AEAD-16C273457F06}" srcOrd="2" destOrd="0" parTransId="{1C1E15B9-E44D-AF43-8F4F-AB9E1CCAD3EF}" sibTransId="{CEAA16AC-8E44-0B4A-9C38-38DA5BB43EC9}"/>
    <dgm:cxn modelId="{1D7FBCCB-F20B-AA44-90A8-9CD38636B84E}" type="presOf" srcId="{6F72DE23-278B-0144-9873-9488A18B8FD3}" destId="{2DC76992-310C-0C40-8E34-AAF8C70B76ED}" srcOrd="0" destOrd="2" presId="urn:microsoft.com/office/officeart/2005/8/layout/vList5"/>
    <dgm:cxn modelId="{7C1690A8-CFD6-6B4F-A221-ED8CDBC9D3B4}" type="presParOf" srcId="{968769D4-F180-8E46-BCB8-E4BC8CEDE1A0}" destId="{8E6479B2-D185-2645-AD05-1453DC165325}" srcOrd="0" destOrd="0" presId="urn:microsoft.com/office/officeart/2005/8/layout/vList5"/>
    <dgm:cxn modelId="{36D2C76D-55AA-4F43-8E89-A85A75555FFF}" type="presParOf" srcId="{8E6479B2-D185-2645-AD05-1453DC165325}" destId="{97EEAB24-57DC-0F40-9447-B1321BC1ACD0}" srcOrd="0" destOrd="0" presId="urn:microsoft.com/office/officeart/2005/8/layout/vList5"/>
    <dgm:cxn modelId="{0ED777AB-B0DE-274F-9E9B-BFD565421043}" type="presParOf" srcId="{8E6479B2-D185-2645-AD05-1453DC165325}" destId="{B7976F3B-BC49-154B-9BA8-21E2647DEAF5}" srcOrd="1" destOrd="0" presId="urn:microsoft.com/office/officeart/2005/8/layout/vList5"/>
    <dgm:cxn modelId="{C2FE5E53-540E-3445-B9FC-6C93E6990E5F}" type="presParOf" srcId="{968769D4-F180-8E46-BCB8-E4BC8CEDE1A0}" destId="{048CF234-3179-F14E-AA99-20BAED44832D}" srcOrd="1" destOrd="0" presId="urn:microsoft.com/office/officeart/2005/8/layout/vList5"/>
    <dgm:cxn modelId="{F8752418-7D3A-EA4B-98C1-B3F346639179}" type="presParOf" srcId="{968769D4-F180-8E46-BCB8-E4BC8CEDE1A0}" destId="{F875BE22-80EE-A14A-BF5B-5ECC18A8728D}" srcOrd="2" destOrd="0" presId="urn:microsoft.com/office/officeart/2005/8/layout/vList5"/>
    <dgm:cxn modelId="{6925CDE5-50B4-2E43-8396-11C13794202B}" type="presParOf" srcId="{F875BE22-80EE-A14A-BF5B-5ECC18A8728D}" destId="{3523245F-D078-3241-BAB8-BAAA72E98456}" srcOrd="0" destOrd="0" presId="urn:microsoft.com/office/officeart/2005/8/layout/vList5"/>
    <dgm:cxn modelId="{67AA5463-97EF-0940-9F72-884B60ED57D5}" type="presParOf" srcId="{F875BE22-80EE-A14A-BF5B-5ECC18A8728D}" destId="{E1F73438-BAD0-E746-959C-FAF58728B238}" srcOrd="1" destOrd="0" presId="urn:microsoft.com/office/officeart/2005/8/layout/vList5"/>
    <dgm:cxn modelId="{320BFE20-E910-5D4E-9DE3-AC1D75DB5AE8}" type="presParOf" srcId="{968769D4-F180-8E46-BCB8-E4BC8CEDE1A0}" destId="{B8B29057-6DC3-3748-9C04-CE46C88CFDC0}" srcOrd="3" destOrd="0" presId="urn:microsoft.com/office/officeart/2005/8/layout/vList5"/>
    <dgm:cxn modelId="{441A9028-76B1-6A4A-BD16-029E728D5812}" type="presParOf" srcId="{968769D4-F180-8E46-BCB8-E4BC8CEDE1A0}" destId="{5B6BAB43-48BC-2E41-A36D-034A5DB6D6AE}" srcOrd="4" destOrd="0" presId="urn:microsoft.com/office/officeart/2005/8/layout/vList5"/>
    <dgm:cxn modelId="{686800C1-63D5-D949-B176-F61D6FC5951F}" type="presParOf" srcId="{5B6BAB43-48BC-2E41-A36D-034A5DB6D6AE}" destId="{AF0265D1-E66F-9942-B280-6A6570E3DBF7}" srcOrd="0" destOrd="0" presId="urn:microsoft.com/office/officeart/2005/8/layout/vList5"/>
    <dgm:cxn modelId="{BE3AB7F9-470B-7049-A4A7-2EEFCF2D507C}" type="presParOf" srcId="{5B6BAB43-48BC-2E41-A36D-034A5DB6D6AE}" destId="{2DC76992-310C-0C40-8E34-AAF8C70B76ED}" srcOrd="1" destOrd="0" presId="urn:microsoft.com/office/officeart/2005/8/layout/vList5"/>
    <dgm:cxn modelId="{D19B8FEC-39EA-9E4B-B92B-22F7646DF31B}" type="presParOf" srcId="{968769D4-F180-8E46-BCB8-E4BC8CEDE1A0}" destId="{D4747F45-980E-BB43-9A8A-ABF3DDEFCCA3}" srcOrd="5" destOrd="0" presId="urn:microsoft.com/office/officeart/2005/8/layout/vList5"/>
    <dgm:cxn modelId="{19B2299B-B684-D344-B573-51F589D40EAC}" type="presParOf" srcId="{968769D4-F180-8E46-BCB8-E4BC8CEDE1A0}" destId="{2F4631A6-75DA-184A-B0F0-A34EDC2AB77F}" srcOrd="6" destOrd="0" presId="urn:microsoft.com/office/officeart/2005/8/layout/vList5"/>
    <dgm:cxn modelId="{F26337B1-C936-6F48-9EDD-6B2766284862}" type="presParOf" srcId="{2F4631A6-75DA-184A-B0F0-A34EDC2AB77F}" destId="{66CF2210-B973-AB4F-8532-EB7F665D9FF5}" srcOrd="0" destOrd="0" presId="urn:microsoft.com/office/officeart/2005/8/layout/vList5"/>
    <dgm:cxn modelId="{4F18A6A3-3F23-4143-9225-DCB980DB9E05}" type="presParOf" srcId="{2F4631A6-75DA-184A-B0F0-A34EDC2AB77F}" destId="{65933DE7-9AD4-1A4E-95CE-8D68EDD82EF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976F3B-BC49-154B-9BA8-21E2647DEAF5}">
      <dsp:nvSpPr>
        <dsp:cNvPr id="0" name=""/>
        <dsp:cNvSpPr/>
      </dsp:nvSpPr>
      <dsp:spPr>
        <a:xfrm rot="5400000">
          <a:off x="5597036" y="-2230599"/>
          <a:ext cx="1028026" cy="5751576"/>
        </a:xfrm>
        <a:prstGeom prst="round2Same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0" algn="l" defTabSz="311150">
            <a:lnSpc>
              <a:spcPct val="90000"/>
            </a:lnSpc>
            <a:spcBef>
              <a:spcPct val="0"/>
            </a:spcBef>
            <a:spcAft>
              <a:spcPct val="15000"/>
            </a:spcAft>
            <a:buChar char="••"/>
          </a:pPr>
          <a:r>
            <a:rPr lang="zh-CN" altLang="en-US" sz="1600" b="1" i="1" kern="1200" dirty="0" smtClean="0">
              <a:latin typeface="+mn-ea"/>
              <a:ea typeface="+mn-ea"/>
            </a:rPr>
            <a:t>非结构化数据</a:t>
          </a:r>
          <a:r>
            <a:rPr lang="zh-CN" altLang="en-US" sz="1600" b="1" kern="1200" dirty="0" smtClean="0">
              <a:latin typeface="+mn-ea"/>
              <a:ea typeface="+mn-ea"/>
            </a:rPr>
            <a:t>的超大规模和增长</a:t>
          </a:r>
          <a:endParaRPr lang="zh-CN" altLang="en-US" sz="1600" b="1" kern="1200" dirty="0"/>
        </a:p>
        <a:p>
          <a:pPr marL="57150" lvl="1" indent="0" algn="l" defTabSz="311150">
            <a:lnSpc>
              <a:spcPct val="90000"/>
            </a:lnSpc>
            <a:spcBef>
              <a:spcPct val="0"/>
            </a:spcBef>
            <a:spcAft>
              <a:spcPct val="15000"/>
            </a:spcAft>
            <a:buChar char="••"/>
          </a:pPr>
          <a:r>
            <a:rPr lang="zh-CN" altLang="en-US" sz="1200" kern="1200" dirty="0" smtClean="0">
              <a:latin typeface="+mn-ea"/>
              <a:ea typeface="+mn-ea"/>
            </a:rPr>
            <a:t>总数据量的</a:t>
          </a:r>
          <a:r>
            <a:rPr lang="en-US" altLang="zh-CN" sz="1200" kern="1200" dirty="0" smtClean="0">
              <a:latin typeface="+mn-ea"/>
              <a:ea typeface="+mn-ea"/>
            </a:rPr>
            <a:t>80~90%</a:t>
          </a:r>
          <a:endParaRPr lang="en-US" altLang="zh-CN" sz="1200" kern="1200" dirty="0">
            <a:latin typeface="+mn-ea"/>
            <a:ea typeface="+mn-ea"/>
          </a:endParaRPr>
        </a:p>
        <a:p>
          <a:pPr marL="57150" lvl="1" indent="0" algn="l" defTabSz="311150">
            <a:lnSpc>
              <a:spcPct val="90000"/>
            </a:lnSpc>
            <a:spcBef>
              <a:spcPct val="0"/>
            </a:spcBef>
            <a:spcAft>
              <a:spcPct val="15000"/>
            </a:spcAft>
            <a:buChar char="••"/>
          </a:pPr>
          <a:r>
            <a:rPr lang="zh-CN" altLang="en-US" sz="1200" kern="1200" dirty="0" smtClean="0">
              <a:latin typeface="+mn-ea"/>
              <a:ea typeface="+mn-ea"/>
            </a:rPr>
            <a:t>比结构化数据增长快</a:t>
          </a:r>
          <a:r>
            <a:rPr lang="en-US" altLang="zh-CN" sz="1200" kern="1200" dirty="0" smtClean="0">
              <a:latin typeface="+mn-ea"/>
              <a:ea typeface="+mn-ea"/>
            </a:rPr>
            <a:t>10</a:t>
          </a:r>
          <a:r>
            <a:rPr lang="zh-CN" altLang="en-US" sz="1200" kern="1200" dirty="0" smtClean="0">
              <a:latin typeface="+mn-ea"/>
              <a:ea typeface="+mn-ea"/>
            </a:rPr>
            <a:t>倍到</a:t>
          </a:r>
          <a:r>
            <a:rPr lang="en-US" altLang="zh-CN" sz="1200" kern="1200" dirty="0" smtClean="0">
              <a:latin typeface="+mn-ea"/>
              <a:ea typeface="+mn-ea"/>
            </a:rPr>
            <a:t>50</a:t>
          </a:r>
          <a:r>
            <a:rPr lang="zh-CN" altLang="en-US" sz="1200" kern="1200" dirty="0" smtClean="0">
              <a:latin typeface="+mn-ea"/>
              <a:ea typeface="+mn-ea"/>
            </a:rPr>
            <a:t>倍，是传统数据仓库的</a:t>
          </a:r>
          <a:r>
            <a:rPr lang="en-US" altLang="zh-CN" sz="1200" kern="1200" dirty="0" smtClean="0">
              <a:latin typeface="+mn-ea"/>
              <a:ea typeface="+mn-ea"/>
            </a:rPr>
            <a:t>10</a:t>
          </a:r>
          <a:r>
            <a:rPr lang="zh-CN" altLang="en-US" sz="1200" kern="1200" dirty="0" smtClean="0">
              <a:latin typeface="+mn-ea"/>
              <a:ea typeface="+mn-ea"/>
            </a:rPr>
            <a:t>倍到</a:t>
          </a:r>
          <a:r>
            <a:rPr lang="en-US" altLang="zh-CN" sz="1200" kern="1200" dirty="0" smtClean="0">
              <a:latin typeface="+mn-ea"/>
              <a:ea typeface="+mn-ea"/>
            </a:rPr>
            <a:t>50</a:t>
          </a:r>
          <a:r>
            <a:rPr lang="zh-CN" altLang="en-US" sz="1200" kern="1200" dirty="0" smtClean="0">
              <a:latin typeface="+mn-ea"/>
              <a:ea typeface="+mn-ea"/>
            </a:rPr>
            <a:t>倍</a:t>
          </a:r>
          <a:endParaRPr lang="en-US" altLang="zh-CN" sz="1200" kern="1200" dirty="0">
            <a:latin typeface="+mn-ea"/>
            <a:ea typeface="+mn-ea"/>
          </a:endParaRPr>
        </a:p>
      </dsp:txBody>
      <dsp:txXfrm rot="-5400000">
        <a:off x="3235261" y="181360"/>
        <a:ext cx="5701392" cy="927658"/>
      </dsp:txXfrm>
    </dsp:sp>
    <dsp:sp modelId="{97EEAB24-57DC-0F40-9447-B1321BC1ACD0}">
      <dsp:nvSpPr>
        <dsp:cNvPr id="0" name=""/>
        <dsp:cNvSpPr/>
      </dsp:nvSpPr>
      <dsp:spPr>
        <a:xfrm>
          <a:off x="0" y="2671"/>
          <a:ext cx="3235261" cy="1285033"/>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zh-CN" altLang="en-US" sz="3500" kern="1200" smtClean="0">
              <a:ea typeface="黑体" charset="-122"/>
            </a:rPr>
            <a:t>体量</a:t>
          </a:r>
          <a:r>
            <a:rPr lang="en-US" altLang="zh-CN" sz="3500" kern="1200" smtClean="0">
              <a:ea typeface="黑体" charset="-122"/>
            </a:rPr>
            <a:t>Volume</a:t>
          </a:r>
          <a:endParaRPr lang="zh-CN" altLang="en-US" sz="3500" kern="1200" dirty="0"/>
        </a:p>
      </dsp:txBody>
      <dsp:txXfrm>
        <a:off x="62730" y="65401"/>
        <a:ext cx="3109801" cy="1159573"/>
      </dsp:txXfrm>
    </dsp:sp>
    <dsp:sp modelId="{E1F73438-BAD0-E746-959C-FAF58728B238}">
      <dsp:nvSpPr>
        <dsp:cNvPr id="0" name=""/>
        <dsp:cNvSpPr/>
      </dsp:nvSpPr>
      <dsp:spPr>
        <a:xfrm rot="5400000">
          <a:off x="5597036" y="-881314"/>
          <a:ext cx="1028026" cy="5751576"/>
        </a:xfrm>
        <a:prstGeom prst="round2SameRect">
          <a:avLst/>
        </a:prstGeom>
        <a:solidFill>
          <a:schemeClr val="accent5">
            <a:tint val="40000"/>
            <a:alpha val="90000"/>
            <a:hueOff val="-2463918"/>
            <a:satOff val="-4272"/>
            <a:lumOff val="-430"/>
            <a:alphaOff val="0"/>
          </a:schemeClr>
        </a:solidFill>
        <a:ln w="6350" cap="flat" cmpd="sng" algn="ctr">
          <a:solidFill>
            <a:schemeClr val="accent5">
              <a:tint val="40000"/>
              <a:alpha val="90000"/>
              <a:hueOff val="-2463918"/>
              <a:satOff val="-4272"/>
              <a:lumOff val="-43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b="1" kern="1200" dirty="0" smtClean="0">
              <a:latin typeface="+mn-ea"/>
              <a:ea typeface="+mn-ea"/>
            </a:rPr>
            <a:t>大数据的异构和多样性</a:t>
          </a:r>
          <a:endParaRPr lang="zh-CN" altLang="en-US" sz="1600" b="1" kern="1200" dirty="0"/>
        </a:p>
        <a:p>
          <a:pPr marL="114300" lvl="1" indent="-114300" algn="l" defTabSz="533400">
            <a:lnSpc>
              <a:spcPct val="90000"/>
            </a:lnSpc>
            <a:spcBef>
              <a:spcPct val="0"/>
            </a:spcBef>
            <a:spcAft>
              <a:spcPct val="15000"/>
            </a:spcAft>
            <a:buChar char="••"/>
          </a:pPr>
          <a:r>
            <a:rPr lang="zh-CN" altLang="en-US" sz="1200" kern="1200" smtClean="0">
              <a:latin typeface="+mn-ea"/>
              <a:ea typeface="+mn-ea"/>
            </a:rPr>
            <a:t>很多不同形式（文本、图像、视频、机器数据）</a:t>
          </a:r>
          <a:endParaRPr lang="en-US" altLang="zh-CN" sz="1200" kern="1200" dirty="0">
            <a:latin typeface="+mn-ea"/>
            <a:ea typeface="+mn-ea"/>
          </a:endParaRPr>
        </a:p>
        <a:p>
          <a:pPr marL="114300" lvl="1" indent="-114300" algn="l" defTabSz="533400">
            <a:lnSpc>
              <a:spcPct val="90000"/>
            </a:lnSpc>
            <a:spcBef>
              <a:spcPct val="0"/>
            </a:spcBef>
            <a:spcAft>
              <a:spcPct val="15000"/>
            </a:spcAft>
            <a:buChar char="••"/>
          </a:pPr>
          <a:r>
            <a:rPr lang="zh-CN" altLang="en-US" sz="1200" kern="1200" dirty="0" smtClean="0">
              <a:latin typeface="+mn-ea"/>
              <a:ea typeface="+mn-ea"/>
            </a:rPr>
            <a:t>无模式或者模式不明显，不连贯的语法或句义</a:t>
          </a:r>
          <a:endParaRPr lang="en-US" altLang="zh-CN" sz="1200" kern="1200" dirty="0">
            <a:latin typeface="+mn-ea"/>
            <a:ea typeface="+mn-ea"/>
          </a:endParaRPr>
        </a:p>
      </dsp:txBody>
      <dsp:txXfrm rot="-5400000">
        <a:off x="3235261" y="1530645"/>
        <a:ext cx="5701392" cy="927658"/>
      </dsp:txXfrm>
    </dsp:sp>
    <dsp:sp modelId="{3523245F-D078-3241-BAB8-BAAA72E98456}">
      <dsp:nvSpPr>
        <dsp:cNvPr id="0" name=""/>
        <dsp:cNvSpPr/>
      </dsp:nvSpPr>
      <dsp:spPr>
        <a:xfrm>
          <a:off x="0" y="1351956"/>
          <a:ext cx="3235261" cy="1285033"/>
        </a:xfrm>
        <a:prstGeom prst="roundRect">
          <a:avLst/>
        </a:prstGeom>
        <a:gradFill rotWithShape="0">
          <a:gsLst>
            <a:gs pos="0">
              <a:schemeClr val="accent5">
                <a:hueOff val="-2451115"/>
                <a:satOff val="-3409"/>
                <a:lumOff val="-1307"/>
                <a:alphaOff val="0"/>
                <a:satMod val="103000"/>
                <a:lumMod val="102000"/>
                <a:tint val="94000"/>
              </a:schemeClr>
            </a:gs>
            <a:gs pos="50000">
              <a:schemeClr val="accent5">
                <a:hueOff val="-2451115"/>
                <a:satOff val="-3409"/>
                <a:lumOff val="-1307"/>
                <a:alphaOff val="0"/>
                <a:satMod val="110000"/>
                <a:lumMod val="100000"/>
                <a:shade val="100000"/>
              </a:schemeClr>
            </a:gs>
            <a:gs pos="100000">
              <a:schemeClr val="accent5">
                <a:hueOff val="-2451115"/>
                <a:satOff val="-3409"/>
                <a:lumOff val="-130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zh-CN" altLang="en-US" sz="3500" kern="1200" dirty="0" smtClean="0">
              <a:ea typeface="黑体" charset="-122"/>
            </a:rPr>
            <a:t>多样性</a:t>
          </a:r>
          <a:r>
            <a:rPr lang="en-US" altLang="zh-CN" sz="3500" kern="1200" dirty="0" smtClean="0"/>
            <a:t>Variety</a:t>
          </a:r>
          <a:endParaRPr lang="zh-CN" altLang="en-US" sz="3500" kern="1200" dirty="0"/>
        </a:p>
      </dsp:txBody>
      <dsp:txXfrm>
        <a:off x="62730" y="1414686"/>
        <a:ext cx="3109801" cy="1159573"/>
      </dsp:txXfrm>
    </dsp:sp>
    <dsp:sp modelId="{2DC76992-310C-0C40-8E34-AAF8C70B76ED}">
      <dsp:nvSpPr>
        <dsp:cNvPr id="0" name=""/>
        <dsp:cNvSpPr/>
      </dsp:nvSpPr>
      <dsp:spPr>
        <a:xfrm rot="5400000">
          <a:off x="5597036" y="467970"/>
          <a:ext cx="1028026" cy="5751576"/>
        </a:xfrm>
        <a:prstGeom prst="round2SameRect">
          <a:avLst/>
        </a:prstGeom>
        <a:solidFill>
          <a:schemeClr val="accent5">
            <a:tint val="40000"/>
            <a:alpha val="90000"/>
            <a:hueOff val="-4927835"/>
            <a:satOff val="-8544"/>
            <a:lumOff val="-859"/>
            <a:alphaOff val="0"/>
          </a:schemeClr>
        </a:solidFill>
        <a:ln w="6350" cap="flat" cmpd="sng" algn="ctr">
          <a:solidFill>
            <a:schemeClr val="accent5">
              <a:tint val="40000"/>
              <a:alpha val="90000"/>
              <a:hueOff val="-4927835"/>
              <a:satOff val="-8544"/>
              <a:lumOff val="-85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b="1" kern="1200" dirty="0" smtClean="0">
              <a:latin typeface="+mn-ea"/>
              <a:ea typeface="+mn-ea"/>
            </a:rPr>
            <a:t>大量的不相关信息</a:t>
          </a:r>
          <a:endParaRPr lang="zh-CN" altLang="en-US" sz="1600" b="1" kern="1200" dirty="0"/>
        </a:p>
        <a:p>
          <a:pPr marL="114300" lvl="1" indent="-114300" algn="l" defTabSz="533400">
            <a:lnSpc>
              <a:spcPct val="90000"/>
            </a:lnSpc>
            <a:spcBef>
              <a:spcPct val="0"/>
            </a:spcBef>
            <a:spcAft>
              <a:spcPct val="15000"/>
            </a:spcAft>
            <a:buChar char="••"/>
          </a:pPr>
          <a:r>
            <a:rPr lang="zh-CN" altLang="en-US" sz="1200" kern="1200" smtClean="0">
              <a:latin typeface="+mn-ea"/>
              <a:ea typeface="+mn-ea"/>
            </a:rPr>
            <a:t>对未来趋势与模式的可预测分析</a:t>
          </a:r>
          <a:endParaRPr lang="en-US" altLang="zh-CN" sz="1200" kern="1200" dirty="0">
            <a:latin typeface="+mn-ea"/>
            <a:ea typeface="+mn-ea"/>
          </a:endParaRPr>
        </a:p>
        <a:p>
          <a:pPr marL="114300" lvl="1" indent="-114300" algn="l" defTabSz="533400">
            <a:lnSpc>
              <a:spcPct val="90000"/>
            </a:lnSpc>
            <a:spcBef>
              <a:spcPct val="0"/>
            </a:spcBef>
            <a:spcAft>
              <a:spcPct val="15000"/>
            </a:spcAft>
            <a:buChar char="••"/>
          </a:pPr>
          <a:r>
            <a:rPr lang="zh-CN" altLang="en-US" sz="1200" kern="1200" smtClean="0">
              <a:latin typeface="+mn-ea"/>
              <a:ea typeface="+mn-ea"/>
            </a:rPr>
            <a:t>深度复杂分析（机器学习、人工智能</a:t>
          </a:r>
          <a:r>
            <a:rPr lang="en-US" altLang="zh-CN" sz="1200" kern="1200" smtClean="0">
              <a:latin typeface="+mn-ea"/>
              <a:ea typeface="+mn-ea"/>
            </a:rPr>
            <a:t>Vs</a:t>
          </a:r>
          <a:r>
            <a:rPr lang="zh-CN" altLang="en-US" sz="1200" kern="1200" smtClean="0">
              <a:latin typeface="+mn-ea"/>
              <a:ea typeface="+mn-ea"/>
            </a:rPr>
            <a:t>传统商务智能</a:t>
          </a:r>
          <a:r>
            <a:rPr lang="en-US" altLang="zh-CN" sz="1200" kern="1200" smtClean="0">
              <a:latin typeface="+mn-ea"/>
              <a:ea typeface="+mn-ea"/>
            </a:rPr>
            <a:t>(</a:t>
          </a:r>
          <a:r>
            <a:rPr lang="zh-CN" altLang="en-US" sz="1200" kern="1200" smtClean="0">
              <a:latin typeface="+mn-ea"/>
              <a:ea typeface="+mn-ea"/>
            </a:rPr>
            <a:t>咨询、报告等）</a:t>
          </a:r>
          <a:endParaRPr lang="en-US" altLang="zh-CN" sz="1200" kern="1200" dirty="0">
            <a:latin typeface="+mn-ea"/>
            <a:ea typeface="+mn-ea"/>
          </a:endParaRPr>
        </a:p>
      </dsp:txBody>
      <dsp:txXfrm rot="-5400000">
        <a:off x="3235261" y="2879929"/>
        <a:ext cx="5701392" cy="927658"/>
      </dsp:txXfrm>
    </dsp:sp>
    <dsp:sp modelId="{AF0265D1-E66F-9942-B280-6A6570E3DBF7}">
      <dsp:nvSpPr>
        <dsp:cNvPr id="0" name=""/>
        <dsp:cNvSpPr/>
      </dsp:nvSpPr>
      <dsp:spPr>
        <a:xfrm>
          <a:off x="0" y="2701241"/>
          <a:ext cx="3235261" cy="1285033"/>
        </a:xfrm>
        <a:prstGeom prst="roundRect">
          <a:avLst/>
        </a:prstGeom>
        <a:gradFill rotWithShape="0">
          <a:gsLst>
            <a:gs pos="0">
              <a:schemeClr val="accent5">
                <a:hueOff val="-4902230"/>
                <a:satOff val="-6819"/>
                <a:lumOff val="-2615"/>
                <a:alphaOff val="0"/>
                <a:satMod val="103000"/>
                <a:lumMod val="102000"/>
                <a:tint val="94000"/>
              </a:schemeClr>
            </a:gs>
            <a:gs pos="50000">
              <a:schemeClr val="accent5">
                <a:hueOff val="-4902230"/>
                <a:satOff val="-6819"/>
                <a:lumOff val="-2615"/>
                <a:alphaOff val="0"/>
                <a:satMod val="110000"/>
                <a:lumMod val="100000"/>
                <a:shade val="100000"/>
              </a:schemeClr>
            </a:gs>
            <a:gs pos="100000">
              <a:schemeClr val="accent5">
                <a:hueOff val="-4902230"/>
                <a:satOff val="-6819"/>
                <a:lumOff val="-261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zh-CN" altLang="en-US" sz="3500" kern="1200" smtClean="0">
              <a:ea typeface="黑体" charset="-122"/>
            </a:rPr>
            <a:t>价值密度</a:t>
          </a:r>
          <a:r>
            <a:rPr lang="en-US" altLang="zh-CN" sz="3500" kern="1200" smtClean="0">
              <a:ea typeface="黑体" charset="-122"/>
            </a:rPr>
            <a:t>Value</a:t>
          </a:r>
          <a:endParaRPr lang="zh-CN" altLang="en-US" sz="3500" kern="1200" dirty="0"/>
        </a:p>
      </dsp:txBody>
      <dsp:txXfrm>
        <a:off x="62730" y="2763971"/>
        <a:ext cx="3109801" cy="1159573"/>
      </dsp:txXfrm>
    </dsp:sp>
    <dsp:sp modelId="{65933DE7-9AD4-1A4E-95CE-8D68EDD82EF9}">
      <dsp:nvSpPr>
        <dsp:cNvPr id="0" name=""/>
        <dsp:cNvSpPr/>
      </dsp:nvSpPr>
      <dsp:spPr>
        <a:xfrm rot="5400000">
          <a:off x="5597036" y="1817255"/>
          <a:ext cx="1028026" cy="5751576"/>
        </a:xfrm>
        <a:prstGeom prst="round2SameRect">
          <a:avLst/>
        </a:prstGeom>
        <a:solidFill>
          <a:schemeClr val="accent5">
            <a:tint val="40000"/>
            <a:alpha val="90000"/>
            <a:hueOff val="-7391752"/>
            <a:satOff val="-12816"/>
            <a:lumOff val="-1289"/>
            <a:alphaOff val="0"/>
          </a:schemeClr>
        </a:solidFill>
        <a:ln w="6350" cap="flat" cmpd="sng" algn="ctr">
          <a:solidFill>
            <a:schemeClr val="accent5">
              <a:tint val="40000"/>
              <a:alpha val="90000"/>
              <a:hueOff val="-7391752"/>
              <a:satOff val="-12816"/>
              <a:lumOff val="-128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b="1" i="1" kern="1200" dirty="0" smtClean="0">
              <a:latin typeface="+mn-ea"/>
              <a:ea typeface="+mn-ea"/>
            </a:rPr>
            <a:t>实时分析</a:t>
          </a:r>
          <a:r>
            <a:rPr lang="zh-CN" altLang="en-US" sz="1600" b="1" kern="1200" dirty="0" smtClean="0">
              <a:latin typeface="+mn-ea"/>
              <a:ea typeface="+mn-ea"/>
            </a:rPr>
            <a:t>而非批量式分析</a:t>
          </a:r>
          <a:endParaRPr lang="zh-CN" altLang="en-US" sz="1600" b="1" kern="1200" dirty="0"/>
        </a:p>
        <a:p>
          <a:pPr marL="114300" lvl="1" indent="-114300" algn="l" defTabSz="533400">
            <a:lnSpc>
              <a:spcPct val="90000"/>
            </a:lnSpc>
            <a:spcBef>
              <a:spcPct val="0"/>
            </a:spcBef>
            <a:spcAft>
              <a:spcPct val="15000"/>
            </a:spcAft>
            <a:buChar char="••"/>
          </a:pPr>
          <a:r>
            <a:rPr lang="zh-CN" altLang="en-US" sz="1200" kern="1200" smtClean="0">
              <a:latin typeface="+mn-ea"/>
              <a:ea typeface="+mn-ea"/>
            </a:rPr>
            <a:t>数据输入、处理与丢弃，立竿见影而非事后见效</a:t>
          </a:r>
          <a:endParaRPr lang="en-US" altLang="zh-CN" sz="1200" kern="1200" dirty="0">
            <a:latin typeface="+mn-ea"/>
            <a:ea typeface="+mn-ea"/>
          </a:endParaRPr>
        </a:p>
      </dsp:txBody>
      <dsp:txXfrm rot="-5400000">
        <a:off x="3235261" y="4229214"/>
        <a:ext cx="5701392" cy="927658"/>
      </dsp:txXfrm>
    </dsp:sp>
    <dsp:sp modelId="{66CF2210-B973-AB4F-8532-EB7F665D9FF5}">
      <dsp:nvSpPr>
        <dsp:cNvPr id="0" name=""/>
        <dsp:cNvSpPr/>
      </dsp:nvSpPr>
      <dsp:spPr>
        <a:xfrm>
          <a:off x="0" y="4050526"/>
          <a:ext cx="3235261" cy="1285033"/>
        </a:xfrm>
        <a:prstGeom prst="roundRect">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zh-CN" altLang="en-US" sz="3500" kern="1200" smtClean="0">
              <a:ea typeface="黑体" charset="-122"/>
            </a:rPr>
            <a:t>速度</a:t>
          </a:r>
          <a:r>
            <a:rPr lang="en-US" altLang="zh-CN" sz="3500" kern="1200" smtClean="0"/>
            <a:t>Velocity</a:t>
          </a:r>
          <a:endParaRPr lang="zh-CN" altLang="en-US" sz="3500" kern="1200" dirty="0"/>
        </a:p>
      </dsp:txBody>
      <dsp:txXfrm>
        <a:off x="62730" y="4113256"/>
        <a:ext cx="3109801" cy="1159573"/>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53F891-50A2-B541-9358-4D978F4BCEF0}" type="datetimeFigureOut">
              <a:rPr kumimoji="1" lang="zh-CN" altLang="en-US" smtClean="0"/>
              <a:t>2017/5/16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0333DA-3E81-384C-990E-018081AC47EC}" type="slidenum">
              <a:rPr kumimoji="1" lang="zh-CN" altLang="en-US" smtClean="0"/>
              <a:t>‹#›</a:t>
            </a:fld>
            <a:endParaRPr kumimoji="1" lang="zh-CN" altLang="en-US"/>
          </a:p>
        </p:txBody>
      </p:sp>
    </p:spTree>
    <p:extLst>
      <p:ext uri="{BB962C8B-B14F-4D97-AF65-F5344CB8AC3E}">
        <p14:creationId xmlns:p14="http://schemas.microsoft.com/office/powerpoint/2010/main" val="1832020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42373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43749" y="543840"/>
            <a:ext cx="3808933" cy="825045"/>
          </a:xfrm>
          <a:prstGeom prst="rect">
            <a:avLst/>
          </a:prstGeom>
        </p:spPr>
        <p:txBody>
          <a:bodyPr>
            <a:normAutofit/>
          </a:bodyPr>
          <a:lstStyle>
            <a:lvl1pPr>
              <a:defRPr sz="3200" b="1"/>
            </a:lvl1pPr>
          </a:lstStyle>
          <a:p>
            <a:r>
              <a:rPr lang="zh-CN" altLang="en-US" dirty="0" smtClean="0"/>
              <a:t>单击此处添加标题</a:t>
            </a:r>
            <a:endParaRPr lang="zh-CN" altLang="en-US" dirty="0"/>
          </a:p>
        </p:txBody>
      </p:sp>
      <p:sp>
        <p:nvSpPr>
          <p:cNvPr id="7" name="矩形 6"/>
          <p:cNvSpPr/>
          <p:nvPr userDrawn="1"/>
        </p:nvSpPr>
        <p:spPr>
          <a:xfrm>
            <a:off x="0" y="0"/>
            <a:ext cx="624114" cy="1190171"/>
          </a:xfrm>
          <a:prstGeom prst="rect">
            <a:avLst/>
          </a:prstGeom>
          <a:solidFill>
            <a:srgbClr val="053D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userDrawn="1"/>
        </p:nvCxnSpPr>
        <p:spPr>
          <a:xfrm>
            <a:off x="624114" y="543840"/>
            <a:ext cx="3581400" cy="0"/>
          </a:xfrm>
          <a:prstGeom prst="line">
            <a:avLst/>
          </a:prstGeom>
          <a:ln w="38100">
            <a:solidFill>
              <a:srgbClr val="0033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695682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bg>
      <p:bgPr>
        <a:solidFill>
          <a:srgbClr val="053D20"/>
        </a:solidFill>
        <a:effectLst/>
      </p:bgPr>
    </p:bg>
    <p:spTree>
      <p:nvGrpSpPr>
        <p:cNvPr id="1" name=""/>
        <p:cNvGrpSpPr/>
        <p:nvPr/>
      </p:nvGrpSpPr>
      <p:grpSpPr>
        <a:xfrm>
          <a:off x="0" y="0"/>
          <a:ext cx="0" cy="0"/>
          <a:chOff x="0" y="0"/>
          <a:chExt cx="0" cy="0"/>
        </a:xfrm>
      </p:grpSpPr>
      <p:sp>
        <p:nvSpPr>
          <p:cNvPr id="6" name="矩形 5"/>
          <p:cNvSpPr/>
          <p:nvPr userDrawn="1"/>
        </p:nvSpPr>
        <p:spPr>
          <a:xfrm>
            <a:off x="0" y="0"/>
            <a:ext cx="504825" cy="119017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userDrawn="1"/>
        </p:nvCxnSpPr>
        <p:spPr>
          <a:xfrm>
            <a:off x="504825" y="543840"/>
            <a:ext cx="370068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标题 1"/>
          <p:cNvSpPr>
            <a:spLocks noGrp="1"/>
          </p:cNvSpPr>
          <p:nvPr>
            <p:ph type="title" hasCustomPrompt="1"/>
          </p:nvPr>
        </p:nvSpPr>
        <p:spPr>
          <a:xfrm>
            <a:off x="843749" y="543840"/>
            <a:ext cx="3808933" cy="825045"/>
          </a:xfrm>
          <a:prstGeom prst="rect">
            <a:avLst/>
          </a:prstGeom>
        </p:spPr>
        <p:txBody>
          <a:bodyPr>
            <a:normAutofit/>
          </a:bodyPr>
          <a:lstStyle>
            <a:lvl1pPr>
              <a:defRPr sz="3200" b="1">
                <a:solidFill>
                  <a:schemeClr val="bg1"/>
                </a:solidFill>
              </a:defRPr>
            </a:lvl1pPr>
          </a:lstStyle>
          <a:p>
            <a:r>
              <a:rPr lang="zh-CN" altLang="en-US" dirty="0" smtClean="0"/>
              <a:t>单击此处添加标题</a:t>
            </a:r>
            <a:endParaRPr lang="zh-CN" altLang="en-US" dirty="0"/>
          </a:p>
        </p:txBody>
      </p:sp>
    </p:spTree>
    <p:extLst>
      <p:ext uri="{BB962C8B-B14F-4D97-AF65-F5344CB8AC3E}">
        <p14:creationId xmlns:p14="http://schemas.microsoft.com/office/powerpoint/2010/main" val="107780534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矩形 2"/>
          <p:cNvSpPr/>
          <p:nvPr userDrawn="1"/>
        </p:nvSpPr>
        <p:spPr>
          <a:xfrm>
            <a:off x="0" y="0"/>
            <a:ext cx="12192000" cy="4210050"/>
          </a:xfrm>
          <a:prstGeom prst="rect">
            <a:avLst/>
          </a:prstGeom>
          <a:solidFill>
            <a:srgbClr val="00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0" y="0"/>
            <a:ext cx="485775" cy="119017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485775" y="543840"/>
            <a:ext cx="371973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标题 1"/>
          <p:cNvSpPr>
            <a:spLocks noGrp="1"/>
          </p:cNvSpPr>
          <p:nvPr>
            <p:ph type="title" hasCustomPrompt="1"/>
          </p:nvPr>
        </p:nvSpPr>
        <p:spPr>
          <a:xfrm>
            <a:off x="843749" y="543840"/>
            <a:ext cx="3808933" cy="825045"/>
          </a:xfrm>
          <a:prstGeom prst="rect">
            <a:avLst/>
          </a:prstGeom>
        </p:spPr>
        <p:txBody>
          <a:bodyPr>
            <a:normAutofit/>
          </a:bodyPr>
          <a:lstStyle>
            <a:lvl1pPr>
              <a:defRPr sz="3200" b="1">
                <a:solidFill>
                  <a:schemeClr val="bg1"/>
                </a:solidFill>
              </a:defRPr>
            </a:lvl1pPr>
          </a:lstStyle>
          <a:p>
            <a:r>
              <a:rPr lang="zh-CN" altLang="en-US" dirty="0" smtClean="0"/>
              <a:t>单击此处添加标题</a:t>
            </a:r>
            <a:endParaRPr lang="zh-CN" altLang="en-US" dirty="0"/>
          </a:p>
        </p:txBody>
      </p:sp>
    </p:spTree>
    <p:extLst>
      <p:ext uri="{BB962C8B-B14F-4D97-AF65-F5344CB8AC3E}">
        <p14:creationId xmlns:p14="http://schemas.microsoft.com/office/powerpoint/2010/main" val="67967348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bg1">
            <a:lumMod val="95000"/>
          </a:schemeClr>
        </a:solidFill>
        <a:effectLst/>
      </p:bgPr>
    </p:bg>
    <p:spTree>
      <p:nvGrpSpPr>
        <p:cNvPr id="1" name=""/>
        <p:cNvGrpSpPr/>
        <p:nvPr/>
      </p:nvGrpSpPr>
      <p:grpSpPr>
        <a:xfrm>
          <a:off x="0" y="0"/>
          <a:ext cx="0" cy="0"/>
          <a:chOff x="0" y="0"/>
          <a:chExt cx="0" cy="0"/>
        </a:xfrm>
      </p:grpSpPr>
      <p:sp>
        <p:nvSpPr>
          <p:cNvPr id="8" name="椭圆 7"/>
          <p:cNvSpPr/>
          <p:nvPr/>
        </p:nvSpPr>
        <p:spPr>
          <a:xfrm>
            <a:off x="7421798" y="2425848"/>
            <a:ext cx="1758553" cy="1758553"/>
          </a:xfrm>
          <a:prstGeom prst="ellipse">
            <a:avLst/>
          </a:prstGeom>
          <a:solidFill>
            <a:srgbClr val="007A3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8103970" y="3191897"/>
            <a:ext cx="1306286" cy="1306286"/>
          </a:xfrm>
          <a:prstGeom prst="ellipse">
            <a:avLst/>
          </a:prstGeom>
          <a:solidFill>
            <a:srgbClr val="007A37">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9167327" y="3330383"/>
            <a:ext cx="854018" cy="854018"/>
          </a:xfrm>
          <a:prstGeom prst="ellipse">
            <a:avLst/>
          </a:prstGeom>
          <a:solidFill>
            <a:srgbClr val="007A37">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userDrawn="1"/>
        </p:nvSpPr>
        <p:spPr>
          <a:xfrm flipH="1">
            <a:off x="2803231" y="2511771"/>
            <a:ext cx="1758553" cy="1758553"/>
          </a:xfrm>
          <a:prstGeom prst="ellipse">
            <a:avLst/>
          </a:prstGeom>
          <a:solidFill>
            <a:srgbClr val="007A37">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flipH="1">
            <a:off x="2573326" y="3277820"/>
            <a:ext cx="1306286" cy="1306286"/>
          </a:xfrm>
          <a:prstGeom prst="ellipse">
            <a:avLst/>
          </a:prstGeom>
          <a:solidFill>
            <a:srgbClr val="007A37">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flipH="1">
            <a:off x="1962237" y="3416306"/>
            <a:ext cx="854018" cy="854018"/>
          </a:xfrm>
          <a:prstGeom prst="ellipse">
            <a:avLst/>
          </a:prstGeom>
          <a:solidFill>
            <a:srgbClr val="007A37">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 9"/>
          <p:cNvGrpSpPr/>
          <p:nvPr userDrawn="1"/>
        </p:nvGrpSpPr>
        <p:grpSpPr>
          <a:xfrm>
            <a:off x="4143657" y="1469396"/>
            <a:ext cx="3671455" cy="3671455"/>
            <a:chOff x="2736273" y="748180"/>
            <a:chExt cx="3671455" cy="3671455"/>
          </a:xfrm>
        </p:grpSpPr>
        <p:sp>
          <p:nvSpPr>
            <p:cNvPr id="16" name="椭圆 15"/>
            <p:cNvSpPr/>
            <p:nvPr/>
          </p:nvSpPr>
          <p:spPr>
            <a:xfrm>
              <a:off x="2736273" y="748180"/>
              <a:ext cx="3671455" cy="3671455"/>
            </a:xfrm>
            <a:prstGeom prst="ellipse">
              <a:avLst/>
            </a:prstGeom>
            <a:solidFill>
              <a:srgbClr val="007A3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103154"/>
                </a:solidFill>
              </a:endParaRPr>
            </a:p>
          </p:txBody>
        </p:sp>
        <p:sp>
          <p:nvSpPr>
            <p:cNvPr id="17" name="矩形 16"/>
            <p:cNvSpPr/>
            <p:nvPr/>
          </p:nvSpPr>
          <p:spPr>
            <a:xfrm>
              <a:off x="4494148" y="1790555"/>
              <a:ext cx="184731" cy="707886"/>
            </a:xfrm>
            <a:prstGeom prst="rect">
              <a:avLst/>
            </a:prstGeom>
          </p:spPr>
          <p:txBody>
            <a:bodyPr wrap="none">
              <a:spAutoFit/>
            </a:bodyPr>
            <a:lstStyle/>
            <a:p>
              <a:pPr algn="ctr"/>
              <a:endParaRPr kumimoji="1" lang="en-US" altLang="zh-CN" sz="4000" b="1" dirty="0">
                <a:solidFill>
                  <a:schemeClr val="bg1"/>
                </a:solidFill>
              </a:endParaRPr>
            </a:p>
          </p:txBody>
        </p:sp>
      </p:grpSp>
      <p:sp>
        <p:nvSpPr>
          <p:cNvPr id="21" name="椭圆 20"/>
          <p:cNvSpPr/>
          <p:nvPr userDrawn="1"/>
        </p:nvSpPr>
        <p:spPr>
          <a:xfrm flipH="1">
            <a:off x="3840150" y="1160785"/>
            <a:ext cx="4258939" cy="4258939"/>
          </a:xfrm>
          <a:prstGeom prst="ellipse">
            <a:avLst/>
          </a:prstGeom>
          <a:solidFill>
            <a:srgbClr val="007A37">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userDrawn="1"/>
        </p:nvSpPr>
        <p:spPr>
          <a:xfrm>
            <a:off x="8441104" y="3552384"/>
            <a:ext cx="632017" cy="632017"/>
          </a:xfrm>
          <a:prstGeom prst="ellipse">
            <a:avLst/>
          </a:prstGeom>
          <a:solidFill>
            <a:srgbClr val="007A37">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userDrawn="1"/>
        </p:nvSpPr>
        <p:spPr>
          <a:xfrm>
            <a:off x="2910460" y="3614954"/>
            <a:ext cx="632017" cy="632017"/>
          </a:xfrm>
          <a:prstGeom prst="ellipse">
            <a:avLst/>
          </a:prstGeom>
          <a:solidFill>
            <a:srgbClr val="007A37">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userDrawn="1"/>
        </p:nvSpPr>
        <p:spPr>
          <a:xfrm>
            <a:off x="9161230" y="948020"/>
            <a:ext cx="433105" cy="433105"/>
          </a:xfrm>
          <a:prstGeom prst="ellipse">
            <a:avLst/>
          </a:prstGeom>
          <a:solidFill>
            <a:srgbClr val="007A37">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userDrawn="1"/>
        </p:nvSpPr>
        <p:spPr>
          <a:xfrm>
            <a:off x="1185619" y="4278092"/>
            <a:ext cx="436783" cy="436783"/>
          </a:xfrm>
          <a:prstGeom prst="ellipse">
            <a:avLst/>
          </a:prstGeom>
          <a:solidFill>
            <a:srgbClr val="007A37">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1127956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4" name="矩形 3"/>
          <p:cNvSpPr/>
          <p:nvPr userDrawn="1"/>
        </p:nvSpPr>
        <p:spPr>
          <a:xfrm>
            <a:off x="0" y="0"/>
            <a:ext cx="624114" cy="1190171"/>
          </a:xfrm>
          <a:prstGeom prst="rect">
            <a:avLst/>
          </a:prstGeom>
          <a:solidFill>
            <a:srgbClr val="053D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624114" y="543840"/>
            <a:ext cx="3581400" cy="0"/>
          </a:xfrm>
          <a:prstGeom prst="line">
            <a:avLst/>
          </a:prstGeom>
          <a:ln w="38100">
            <a:solidFill>
              <a:srgbClr val="0033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627937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980440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06973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7" r:id="rId4"/>
    <p:sldLayoutId id="2147483651" r:id="rId5"/>
    <p:sldLayoutId id="2147483652" r:id="rId6"/>
    <p:sldLayoutId id="2147483653" r:id="rId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jpeg"/><Relationship Id="rId3" Type="http://schemas.openxmlformats.org/officeDocument/2006/relationships/image" Target="../media/image35.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3.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3" Type="http://schemas.openxmlformats.org/officeDocument/2006/relationships/tags" Target="../tags/tag13.xml"/><Relationship Id="rId14" Type="http://schemas.openxmlformats.org/officeDocument/2006/relationships/tags" Target="../tags/tag14.xml"/><Relationship Id="rId15" Type="http://schemas.openxmlformats.org/officeDocument/2006/relationships/tags" Target="../tags/tag15.xml"/><Relationship Id="rId16" Type="http://schemas.openxmlformats.org/officeDocument/2006/relationships/tags" Target="../tags/tag16.xml"/><Relationship Id="rId17" Type="http://schemas.openxmlformats.org/officeDocument/2006/relationships/tags" Target="../tags/tag17.xml"/><Relationship Id="rId18" Type="http://schemas.openxmlformats.org/officeDocument/2006/relationships/tags" Target="../tags/tag18.xml"/><Relationship Id="rId19" Type="http://schemas.openxmlformats.org/officeDocument/2006/relationships/tags" Target="../tags/tag19.xml"/><Relationship Id="rId63" Type="http://schemas.openxmlformats.org/officeDocument/2006/relationships/image" Target="../media/image11.png"/><Relationship Id="rId64" Type="http://schemas.openxmlformats.org/officeDocument/2006/relationships/image" Target="../media/image12.png"/><Relationship Id="rId65" Type="http://schemas.openxmlformats.org/officeDocument/2006/relationships/image" Target="../media/image13.jpeg"/><Relationship Id="rId66" Type="http://schemas.openxmlformats.org/officeDocument/2006/relationships/image" Target="../media/image14.jpeg"/><Relationship Id="rId67" Type="http://schemas.openxmlformats.org/officeDocument/2006/relationships/image" Target="../media/image15.png"/><Relationship Id="rId68" Type="http://schemas.openxmlformats.org/officeDocument/2006/relationships/image" Target="../media/image16.jpeg"/><Relationship Id="rId69" Type="http://schemas.openxmlformats.org/officeDocument/2006/relationships/image" Target="../media/image17.jpeg"/><Relationship Id="rId50" Type="http://schemas.openxmlformats.org/officeDocument/2006/relationships/tags" Target="../tags/tag50.xml"/><Relationship Id="rId51" Type="http://schemas.openxmlformats.org/officeDocument/2006/relationships/tags" Target="../tags/tag51.xml"/><Relationship Id="rId52" Type="http://schemas.openxmlformats.org/officeDocument/2006/relationships/tags" Target="../tags/tag52.xml"/><Relationship Id="rId53" Type="http://schemas.openxmlformats.org/officeDocument/2006/relationships/tags" Target="../tags/tag53.xml"/><Relationship Id="rId54" Type="http://schemas.openxmlformats.org/officeDocument/2006/relationships/tags" Target="../tags/tag54.xml"/><Relationship Id="rId55" Type="http://schemas.openxmlformats.org/officeDocument/2006/relationships/tags" Target="../tags/tag55.xml"/><Relationship Id="rId56" Type="http://schemas.openxmlformats.org/officeDocument/2006/relationships/tags" Target="../tags/tag56.xml"/><Relationship Id="rId57" Type="http://schemas.openxmlformats.org/officeDocument/2006/relationships/slideLayout" Target="../slideLayouts/slideLayout2.xml"/><Relationship Id="rId58" Type="http://schemas.openxmlformats.org/officeDocument/2006/relationships/image" Target="../media/image6.jpeg"/><Relationship Id="rId59" Type="http://schemas.openxmlformats.org/officeDocument/2006/relationships/image" Target="../media/image7.png"/><Relationship Id="rId40" Type="http://schemas.openxmlformats.org/officeDocument/2006/relationships/tags" Target="../tags/tag40.xml"/><Relationship Id="rId41" Type="http://schemas.openxmlformats.org/officeDocument/2006/relationships/tags" Target="../tags/tag41.xml"/><Relationship Id="rId42" Type="http://schemas.openxmlformats.org/officeDocument/2006/relationships/tags" Target="../tags/tag42.xml"/><Relationship Id="rId43" Type="http://schemas.openxmlformats.org/officeDocument/2006/relationships/tags" Target="../tags/tag43.xml"/><Relationship Id="rId44" Type="http://schemas.openxmlformats.org/officeDocument/2006/relationships/tags" Target="../tags/tag44.xml"/><Relationship Id="rId45" Type="http://schemas.openxmlformats.org/officeDocument/2006/relationships/tags" Target="../tags/tag45.xml"/><Relationship Id="rId46" Type="http://schemas.openxmlformats.org/officeDocument/2006/relationships/tags" Target="../tags/tag46.xml"/><Relationship Id="rId47" Type="http://schemas.openxmlformats.org/officeDocument/2006/relationships/tags" Target="../tags/tag47.xml"/><Relationship Id="rId48" Type="http://schemas.openxmlformats.org/officeDocument/2006/relationships/tags" Target="../tags/tag48.xml"/><Relationship Id="rId49" Type="http://schemas.openxmlformats.org/officeDocument/2006/relationships/tags" Target="../tags/tag49.xml"/><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tags" Target="../tags/tag8.xml"/><Relationship Id="rId9" Type="http://schemas.openxmlformats.org/officeDocument/2006/relationships/tags" Target="../tags/tag9.xml"/><Relationship Id="rId30" Type="http://schemas.openxmlformats.org/officeDocument/2006/relationships/tags" Target="../tags/tag30.xml"/><Relationship Id="rId31" Type="http://schemas.openxmlformats.org/officeDocument/2006/relationships/tags" Target="../tags/tag31.xml"/><Relationship Id="rId32" Type="http://schemas.openxmlformats.org/officeDocument/2006/relationships/tags" Target="../tags/tag32.xml"/><Relationship Id="rId33" Type="http://schemas.openxmlformats.org/officeDocument/2006/relationships/tags" Target="../tags/tag33.xml"/><Relationship Id="rId34" Type="http://schemas.openxmlformats.org/officeDocument/2006/relationships/tags" Target="../tags/tag34.xml"/><Relationship Id="rId35" Type="http://schemas.openxmlformats.org/officeDocument/2006/relationships/tags" Target="../tags/tag35.xml"/><Relationship Id="rId36" Type="http://schemas.openxmlformats.org/officeDocument/2006/relationships/tags" Target="../tags/tag36.xml"/><Relationship Id="rId37" Type="http://schemas.openxmlformats.org/officeDocument/2006/relationships/tags" Target="../tags/tag37.xml"/><Relationship Id="rId38" Type="http://schemas.openxmlformats.org/officeDocument/2006/relationships/tags" Target="../tags/tag38.xml"/><Relationship Id="rId39" Type="http://schemas.openxmlformats.org/officeDocument/2006/relationships/tags" Target="../tags/tag39.xml"/><Relationship Id="rId70" Type="http://schemas.openxmlformats.org/officeDocument/2006/relationships/image" Target="../media/image18.png"/><Relationship Id="rId71" Type="http://schemas.openxmlformats.org/officeDocument/2006/relationships/image" Target="../media/image19.jpeg"/><Relationship Id="rId72" Type="http://schemas.openxmlformats.org/officeDocument/2006/relationships/image" Target="../media/image20.png"/><Relationship Id="rId20" Type="http://schemas.openxmlformats.org/officeDocument/2006/relationships/tags" Target="../tags/tag20.xml"/><Relationship Id="rId21" Type="http://schemas.openxmlformats.org/officeDocument/2006/relationships/tags" Target="../tags/tag21.xml"/><Relationship Id="rId22" Type="http://schemas.openxmlformats.org/officeDocument/2006/relationships/tags" Target="../tags/tag22.xml"/><Relationship Id="rId23" Type="http://schemas.openxmlformats.org/officeDocument/2006/relationships/tags" Target="../tags/tag23.xml"/><Relationship Id="rId24" Type="http://schemas.openxmlformats.org/officeDocument/2006/relationships/tags" Target="../tags/tag24.xml"/><Relationship Id="rId25" Type="http://schemas.openxmlformats.org/officeDocument/2006/relationships/tags" Target="../tags/tag25.xml"/><Relationship Id="rId26" Type="http://schemas.openxmlformats.org/officeDocument/2006/relationships/tags" Target="../tags/tag26.xml"/><Relationship Id="rId27" Type="http://schemas.openxmlformats.org/officeDocument/2006/relationships/tags" Target="../tags/tag27.xml"/><Relationship Id="rId28" Type="http://schemas.openxmlformats.org/officeDocument/2006/relationships/tags" Target="../tags/tag28.xml"/><Relationship Id="rId29" Type="http://schemas.openxmlformats.org/officeDocument/2006/relationships/tags" Target="../tags/tag29.xml"/><Relationship Id="rId73" Type="http://schemas.openxmlformats.org/officeDocument/2006/relationships/image" Target="../media/image21.png"/><Relationship Id="rId74" Type="http://schemas.openxmlformats.org/officeDocument/2006/relationships/image" Target="../media/image22.jpeg"/><Relationship Id="rId75" Type="http://schemas.openxmlformats.org/officeDocument/2006/relationships/image" Target="../media/image23.png"/><Relationship Id="rId76" Type="http://schemas.openxmlformats.org/officeDocument/2006/relationships/image" Target="../media/image24.jpeg"/><Relationship Id="rId77" Type="http://schemas.openxmlformats.org/officeDocument/2006/relationships/image" Target="../media/image25.png"/><Relationship Id="rId60" Type="http://schemas.openxmlformats.org/officeDocument/2006/relationships/image" Target="../media/image8.jpeg"/><Relationship Id="rId61" Type="http://schemas.openxmlformats.org/officeDocument/2006/relationships/image" Target="../media/image9.jpeg"/><Relationship Id="rId62" Type="http://schemas.openxmlformats.org/officeDocument/2006/relationships/image" Target="../media/image10.jpeg"/><Relationship Id="rId10" Type="http://schemas.openxmlformats.org/officeDocument/2006/relationships/tags" Target="../tags/tag10.xml"/><Relationship Id="rId11" Type="http://schemas.openxmlformats.org/officeDocument/2006/relationships/tags" Target="../tags/tag11.xml"/><Relationship Id="rId12" Type="http://schemas.openxmlformats.org/officeDocument/2006/relationships/tags" Target="../tags/tag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15715" y="2511771"/>
            <a:ext cx="1956369" cy="707886"/>
          </a:xfrm>
          <a:prstGeom prst="rect">
            <a:avLst/>
          </a:prstGeom>
        </p:spPr>
        <p:txBody>
          <a:bodyPr wrap="none">
            <a:spAutoFit/>
          </a:bodyPr>
          <a:lstStyle/>
          <a:p>
            <a:pPr algn="ctr"/>
            <a:r>
              <a:rPr kumimoji="1" lang="en-US" altLang="zh-CN" sz="4000" b="1" dirty="0" smtClean="0">
                <a:solidFill>
                  <a:schemeClr val="bg1"/>
                </a:solidFill>
              </a:rPr>
              <a:t>Big</a:t>
            </a:r>
            <a:r>
              <a:rPr kumimoji="1" lang="zh-CN" altLang="en-US" sz="4000" b="1" dirty="0" smtClean="0">
                <a:solidFill>
                  <a:schemeClr val="bg1"/>
                </a:solidFill>
              </a:rPr>
              <a:t> </a:t>
            </a:r>
            <a:r>
              <a:rPr kumimoji="1" lang="en-US" altLang="zh-CN" sz="4000" b="1" dirty="0" smtClean="0">
                <a:solidFill>
                  <a:schemeClr val="bg1"/>
                </a:solidFill>
              </a:rPr>
              <a:t>Data</a:t>
            </a:r>
            <a:endParaRPr kumimoji="1" lang="en-US" altLang="zh-CN" sz="4000" b="1" dirty="0">
              <a:solidFill>
                <a:schemeClr val="bg1"/>
              </a:solidFill>
            </a:endParaRPr>
          </a:p>
        </p:txBody>
      </p:sp>
      <p:sp>
        <p:nvSpPr>
          <p:cNvPr id="5" name="矩形 4"/>
          <p:cNvSpPr/>
          <p:nvPr/>
        </p:nvSpPr>
        <p:spPr>
          <a:xfrm>
            <a:off x="5003884" y="4105897"/>
            <a:ext cx="1980029" cy="329321"/>
          </a:xfrm>
          <a:prstGeom prst="rect">
            <a:avLst/>
          </a:prstGeom>
        </p:spPr>
        <p:txBody>
          <a:bodyPr wrap="none">
            <a:spAutoFit/>
          </a:bodyPr>
          <a:lstStyle/>
          <a:p>
            <a:pPr marL="342900" lvl="0" indent="-342900" fontAlgn="base">
              <a:lnSpc>
                <a:spcPct val="110000"/>
              </a:lnSpc>
              <a:spcBef>
                <a:spcPct val="0"/>
              </a:spcBef>
              <a:spcAft>
                <a:spcPct val="0"/>
              </a:spcAft>
            </a:pPr>
            <a:r>
              <a:rPr lang="zh-CN" altLang="en-US" sz="1400" kern="0" dirty="0" smtClean="0">
                <a:solidFill>
                  <a:schemeClr val="bg1"/>
                </a:solidFill>
                <a:latin typeface="微软雅黑" panose="020B0503020204020204" pitchFamily="34" charset="-122"/>
                <a:ea typeface="微软雅黑" panose="020B0503020204020204" pitchFamily="34" charset="-122"/>
              </a:rPr>
              <a:t>大</a:t>
            </a:r>
            <a:r>
              <a:rPr lang="zh-CN" altLang="en-US" sz="1400" kern="0" smtClean="0">
                <a:solidFill>
                  <a:schemeClr val="bg1"/>
                </a:solidFill>
                <a:latin typeface="微软雅黑" panose="020B0503020204020204" pitchFamily="34" charset="-122"/>
                <a:ea typeface="微软雅黑" panose="020B0503020204020204" pitchFamily="34" charset="-122"/>
              </a:rPr>
              <a:t>数据介绍和应用场景</a:t>
            </a:r>
            <a:endParaRPr lang="en-US" altLang="zh-CN" sz="1400" kern="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86063360"/>
      </p:ext>
    </p:extLst>
  </p:cSld>
  <p:clrMapOvr>
    <a:masterClrMapping/>
  </p:clrMapOvr>
  <p:transition spd="med">
    <p:pull/>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43749" y="543840"/>
            <a:ext cx="4242601" cy="825045"/>
          </a:xfrm>
        </p:spPr>
        <p:txBody>
          <a:bodyPr>
            <a:normAutofit/>
          </a:bodyPr>
          <a:lstStyle/>
          <a:p>
            <a:r>
              <a:rPr lang="zh-CN" altLang="en-US" sz="2000" dirty="0">
                <a:latin typeface="+mn-ea"/>
                <a:ea typeface="+mn-ea"/>
              </a:rPr>
              <a:t>云计算、</a:t>
            </a:r>
            <a:r>
              <a:rPr lang="zh-CN" altLang="en-US" sz="2000" dirty="0" smtClean="0">
                <a:latin typeface="+mn-ea"/>
                <a:ea typeface="+mn-ea"/>
              </a:rPr>
              <a:t>物联网</a:t>
            </a:r>
            <a:r>
              <a:rPr lang="en-US" altLang="zh-CN" sz="2000" dirty="0" smtClean="0">
                <a:latin typeface="+mn-ea"/>
                <a:ea typeface="+mn-ea"/>
              </a:rPr>
              <a:t/>
            </a:r>
            <a:br>
              <a:rPr lang="en-US" altLang="zh-CN" sz="2000" dirty="0" smtClean="0">
                <a:latin typeface="+mn-ea"/>
                <a:ea typeface="+mn-ea"/>
              </a:rPr>
            </a:br>
            <a:r>
              <a:rPr lang="zh-CN" altLang="en-US" sz="2000" dirty="0" smtClean="0">
                <a:latin typeface="+mn-ea"/>
                <a:ea typeface="+mn-ea"/>
              </a:rPr>
              <a:t>从</a:t>
            </a:r>
            <a:r>
              <a:rPr lang="zh-CN" altLang="en-US" sz="2000" dirty="0">
                <a:latin typeface="+mn-ea"/>
                <a:ea typeface="+mn-ea"/>
              </a:rPr>
              <a:t>政绩工程变成实用工程</a:t>
            </a:r>
            <a:endParaRPr kumimoji="1" lang="zh-CN" altLang="en-US" sz="2000" dirty="0">
              <a:latin typeface="+mn-ea"/>
              <a:ea typeface="+mn-ea"/>
            </a:endParaRPr>
          </a:p>
        </p:txBody>
      </p:sp>
      <p:pic>
        <p:nvPicPr>
          <p:cNvPr id="3" name="Picture 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3988" y="1524002"/>
            <a:ext cx="4762500" cy="367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4351">
                <a:solidFill>
                  <a:srgbClr val="000000"/>
                </a:solidFill>
                <a:miter lim="800000"/>
                <a:headEnd/>
                <a:tailEnd/>
              </a14:hiddenLine>
            </a:ext>
          </a:extLst>
        </p:spPr>
      </p:pic>
      <p:sp>
        <p:nvSpPr>
          <p:cNvPr id="4" name="Text Box 13"/>
          <p:cNvSpPr txBox="1">
            <a:spLocks noChangeArrowheads="1"/>
          </p:cNvSpPr>
          <p:nvPr/>
        </p:nvSpPr>
        <p:spPr bwMode="auto">
          <a:xfrm>
            <a:off x="1963738" y="1163639"/>
            <a:ext cx="3455988" cy="350865"/>
          </a:xfrm>
          <a:prstGeom prst="rect">
            <a:avLst/>
          </a:prstGeom>
          <a:noFill/>
          <a:ln w="9525">
            <a:solidFill>
              <a:srgbClr val="006699"/>
            </a:solidFill>
            <a:prstDash val="dashDot"/>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20000"/>
              </a:lnSpc>
              <a:spcBef>
                <a:spcPct val="50000"/>
              </a:spcBef>
            </a:pPr>
            <a:r>
              <a:rPr lang="zh-CN" altLang="en-US" sz="1400" b="1"/>
              <a:t>国内各地制定云计算“十二五”规划</a:t>
            </a:r>
            <a:endParaRPr lang="en-US" altLang="zh-CN" sz="1400" b="1">
              <a:solidFill>
                <a:srgbClr val="000099"/>
              </a:solidFill>
              <a:ea typeface="楷体_GB2312" charset="0"/>
            </a:endParaRPr>
          </a:p>
        </p:txBody>
      </p:sp>
      <p:pic>
        <p:nvPicPr>
          <p:cNvPr id="5" name="Picture 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3327" y="1524001"/>
            <a:ext cx="4029075" cy="374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4351">
                <a:solidFill>
                  <a:srgbClr val="000000"/>
                </a:solidFill>
                <a:miter lim="800000"/>
                <a:headEnd/>
                <a:tailEnd/>
              </a14:hiddenLine>
            </a:ext>
          </a:extLst>
        </p:spPr>
      </p:pic>
      <p:sp>
        <p:nvSpPr>
          <p:cNvPr id="6" name="Text Box 13"/>
          <p:cNvSpPr txBox="1">
            <a:spLocks noChangeArrowheads="1"/>
          </p:cNvSpPr>
          <p:nvPr/>
        </p:nvSpPr>
        <p:spPr bwMode="auto">
          <a:xfrm>
            <a:off x="6427788" y="1163639"/>
            <a:ext cx="3455988" cy="350865"/>
          </a:xfrm>
          <a:prstGeom prst="rect">
            <a:avLst/>
          </a:prstGeom>
          <a:noFill/>
          <a:ln w="9525">
            <a:solidFill>
              <a:srgbClr val="006699"/>
            </a:solidFill>
            <a:prstDash val="dashDot"/>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20000"/>
              </a:lnSpc>
              <a:spcBef>
                <a:spcPct val="50000"/>
              </a:spcBef>
            </a:pPr>
            <a:r>
              <a:rPr lang="zh-CN" altLang="en-US" sz="1400" b="1"/>
              <a:t>云计算、物联网园区</a:t>
            </a:r>
            <a:endParaRPr lang="en-US" altLang="zh-CN" sz="1400" b="1">
              <a:solidFill>
                <a:srgbClr val="000099"/>
              </a:solidFill>
              <a:ea typeface="楷体_GB2312" charset="0"/>
            </a:endParaRPr>
          </a:p>
        </p:txBody>
      </p:sp>
      <p:sp>
        <p:nvSpPr>
          <p:cNvPr id="7" name="Rectangle 1"/>
          <p:cNvSpPr>
            <a:spLocks noChangeArrowheads="1"/>
          </p:cNvSpPr>
          <p:nvPr/>
        </p:nvSpPr>
        <p:spPr bwMode="auto">
          <a:xfrm>
            <a:off x="1747839" y="5413377"/>
            <a:ext cx="8569325" cy="1322387"/>
          </a:xfrm>
          <a:prstGeom prst="rect">
            <a:avLst/>
          </a:prstGeom>
          <a:noFill/>
          <a:ln w="9525">
            <a:noFill/>
            <a:miter lim="800000"/>
            <a:headEnd/>
            <a:tailEnd/>
          </a:ln>
          <a:effectLst>
            <a:prstShdw prst="shdw17" dist="17961" dir="2700000">
              <a:schemeClr val="accent1">
                <a:gamma/>
                <a:shade val="60000"/>
                <a:invGamma/>
              </a:schemeClr>
            </a:prstShdw>
          </a:effectLst>
        </p:spPr>
        <p:txBody>
          <a:bodyPr anchor="ctr">
            <a:spAutoFit/>
          </a:bodyPr>
          <a:lstStyle>
            <a:lvl1pPr marL="342900" indent="-342900" eaLnBrk="0" hangingPunct="0">
              <a:tabLst>
                <a:tab pos="2660650" algn="l"/>
              </a:tabLst>
              <a:defRPr>
                <a:solidFill>
                  <a:schemeClr val="tx1"/>
                </a:solidFill>
                <a:latin typeface="Arial" charset="0"/>
                <a:ea typeface="宋体" charset="-122"/>
              </a:defRPr>
            </a:lvl1pPr>
            <a:lvl2pPr marL="742950" indent="-285750" eaLnBrk="0" hangingPunct="0">
              <a:tabLst>
                <a:tab pos="2660650" algn="l"/>
              </a:tabLst>
              <a:defRPr>
                <a:solidFill>
                  <a:schemeClr val="tx1"/>
                </a:solidFill>
                <a:latin typeface="Arial" charset="0"/>
                <a:ea typeface="宋体" charset="-122"/>
              </a:defRPr>
            </a:lvl2pPr>
            <a:lvl3pPr marL="1143000" indent="-228600" eaLnBrk="0" hangingPunct="0">
              <a:tabLst>
                <a:tab pos="2660650" algn="l"/>
              </a:tabLst>
              <a:defRPr>
                <a:solidFill>
                  <a:schemeClr val="tx1"/>
                </a:solidFill>
                <a:latin typeface="Arial" charset="0"/>
                <a:ea typeface="宋体" charset="-122"/>
              </a:defRPr>
            </a:lvl3pPr>
            <a:lvl4pPr marL="1600200" indent="-228600" eaLnBrk="0" hangingPunct="0">
              <a:tabLst>
                <a:tab pos="2660650" algn="l"/>
              </a:tabLst>
              <a:defRPr>
                <a:solidFill>
                  <a:schemeClr val="tx1"/>
                </a:solidFill>
                <a:latin typeface="Arial" charset="0"/>
                <a:ea typeface="宋体" charset="-122"/>
              </a:defRPr>
            </a:lvl4pPr>
            <a:lvl5pPr marL="285750" indent="-285750" eaLnBrk="0" hangingPunct="0">
              <a:tabLst>
                <a:tab pos="2660650" algn="l"/>
              </a:tabLst>
              <a:defRPr>
                <a:solidFill>
                  <a:schemeClr val="tx1"/>
                </a:solidFill>
                <a:latin typeface="Arial" charset="0"/>
                <a:ea typeface="宋体" charset="-122"/>
              </a:defRPr>
            </a:lvl5pPr>
            <a:lvl6pPr marL="742950" indent="-285750" algn="ctr" eaLnBrk="0" fontAlgn="base" hangingPunct="0">
              <a:spcBef>
                <a:spcPct val="0"/>
              </a:spcBef>
              <a:spcAft>
                <a:spcPct val="0"/>
              </a:spcAft>
              <a:tabLst>
                <a:tab pos="2660650" algn="l"/>
              </a:tabLst>
              <a:defRPr>
                <a:solidFill>
                  <a:schemeClr val="tx1"/>
                </a:solidFill>
                <a:latin typeface="Arial" charset="0"/>
                <a:ea typeface="宋体" charset="-122"/>
              </a:defRPr>
            </a:lvl6pPr>
            <a:lvl7pPr marL="1200150" indent="-285750" algn="ctr" eaLnBrk="0" fontAlgn="base" hangingPunct="0">
              <a:spcBef>
                <a:spcPct val="0"/>
              </a:spcBef>
              <a:spcAft>
                <a:spcPct val="0"/>
              </a:spcAft>
              <a:tabLst>
                <a:tab pos="2660650" algn="l"/>
              </a:tabLst>
              <a:defRPr>
                <a:solidFill>
                  <a:schemeClr val="tx1"/>
                </a:solidFill>
                <a:latin typeface="Arial" charset="0"/>
                <a:ea typeface="宋体" charset="-122"/>
              </a:defRPr>
            </a:lvl7pPr>
            <a:lvl8pPr marL="1657350" indent="-285750" algn="ctr" eaLnBrk="0" fontAlgn="base" hangingPunct="0">
              <a:spcBef>
                <a:spcPct val="0"/>
              </a:spcBef>
              <a:spcAft>
                <a:spcPct val="0"/>
              </a:spcAft>
              <a:tabLst>
                <a:tab pos="2660650" algn="l"/>
              </a:tabLst>
              <a:defRPr>
                <a:solidFill>
                  <a:schemeClr val="tx1"/>
                </a:solidFill>
                <a:latin typeface="Arial" charset="0"/>
                <a:ea typeface="宋体" charset="-122"/>
              </a:defRPr>
            </a:lvl8pPr>
            <a:lvl9pPr marL="2114550" indent="-285750" algn="ctr" eaLnBrk="0" fontAlgn="base" hangingPunct="0">
              <a:spcBef>
                <a:spcPct val="0"/>
              </a:spcBef>
              <a:spcAft>
                <a:spcPct val="0"/>
              </a:spcAft>
              <a:tabLst>
                <a:tab pos="2660650" algn="l"/>
              </a:tabLst>
              <a:defRPr>
                <a:solidFill>
                  <a:schemeClr val="tx1"/>
                </a:solidFill>
                <a:latin typeface="Arial" charset="0"/>
                <a:ea typeface="宋体" charset="-122"/>
              </a:defRPr>
            </a:lvl9pPr>
          </a:lstStyle>
          <a:p>
            <a:pPr lvl="4" algn="l">
              <a:buClr>
                <a:srgbClr val="000565"/>
              </a:buClr>
              <a:buFontTx/>
              <a:buBlip>
                <a:blip r:embed="rId4"/>
              </a:buBlip>
            </a:pPr>
            <a:r>
              <a:rPr lang="zh-CN" altLang="en-US" sz="1600" b="1">
                <a:ea typeface="楷体_GB2312" charset="0"/>
              </a:rPr>
              <a:t>中国各地制定或公布了云计算、物联网等产业规划；这些工程的初始着眼点在房地产，政绩工程居多，大数据作为核心内容端，使得政绩工程变为使用工程。</a:t>
            </a:r>
          </a:p>
          <a:p>
            <a:pPr lvl="4" algn="l">
              <a:buClr>
                <a:srgbClr val="000565"/>
              </a:buClr>
              <a:buFontTx/>
              <a:buBlip>
                <a:blip r:embed="rId4"/>
              </a:buBlip>
            </a:pPr>
            <a:r>
              <a:rPr lang="zh-CN" altLang="en-US" sz="1600" b="1" dirty="0">
                <a:ea typeface="楷体_GB2312" charset="0"/>
              </a:rPr>
              <a:t> 云计算、物联网、社交化媒体、</a:t>
            </a:r>
            <a:r>
              <a:rPr lang="en-US" altLang="zh-CN" sz="1600" b="1" dirty="0">
                <a:ea typeface="楷体_GB2312" charset="0"/>
              </a:rPr>
              <a:t>GIS</a:t>
            </a:r>
            <a:r>
              <a:rPr lang="zh-CN" altLang="en-US" sz="1600" b="1" dirty="0">
                <a:ea typeface="楷体_GB2312" charset="0"/>
              </a:rPr>
              <a:t>为大数据提供了丰富的数据来源。因此大数据中包括的每个用户的身份、地点、时间、喜好、厌恶、社会关系等等大量的信息。伴随数据挖掘和分析的技术发展，我们即将步入基于大数据的智能化时代。</a:t>
            </a:r>
          </a:p>
        </p:txBody>
      </p:sp>
    </p:spTree>
    <p:extLst>
      <p:ext uri="{BB962C8B-B14F-4D97-AF65-F5344CB8AC3E}">
        <p14:creationId xmlns:p14="http://schemas.microsoft.com/office/powerpoint/2010/main" val="1945919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商业模式的改变</a:t>
            </a:r>
            <a:endParaRPr kumimoji="1" lang="zh-CN" altLang="en-US" dirty="0"/>
          </a:p>
        </p:txBody>
      </p:sp>
      <p:sp>
        <p:nvSpPr>
          <p:cNvPr id="3" name="圆角矩形 2"/>
          <p:cNvSpPr/>
          <p:nvPr/>
        </p:nvSpPr>
        <p:spPr bwMode="auto">
          <a:xfrm>
            <a:off x="2193925" y="1081089"/>
            <a:ext cx="2305050" cy="574675"/>
          </a:xfrm>
          <a:prstGeom prst="roundRect">
            <a:avLst/>
          </a:prstGeom>
          <a:noFill/>
          <a:ln w="25400" cap="flat" cmpd="sng" algn="ctr">
            <a:solidFill>
              <a:schemeClr val="accent6"/>
            </a:solidFill>
            <a:prstDash val="solid"/>
            <a:round/>
            <a:headEnd type="none" w="med" len="med"/>
            <a:tailEnd type="none" w="med" len="med"/>
          </a:ln>
          <a:effectLst/>
        </p:spPr>
        <p:txBody>
          <a:bodyPr/>
          <a:lstStyle/>
          <a:p>
            <a:pPr>
              <a:defRPr/>
            </a:pPr>
            <a:r>
              <a:rPr lang="zh-CN" altLang="en-US" sz="2400" dirty="0">
                <a:solidFill>
                  <a:schemeClr val="accent6"/>
                </a:solidFill>
                <a:ea typeface="宋体" pitchFamily="2" charset="-122"/>
              </a:rPr>
              <a:t>卖</a:t>
            </a:r>
            <a:r>
              <a:rPr lang="en-US" altLang="zh-CN" sz="2400" dirty="0">
                <a:solidFill>
                  <a:schemeClr val="accent6"/>
                </a:solidFill>
                <a:ea typeface="宋体" pitchFamily="2" charset="-122"/>
              </a:rPr>
              <a:t>license</a:t>
            </a:r>
            <a:endParaRPr lang="zh-CN" altLang="en-US" sz="2400" dirty="0">
              <a:solidFill>
                <a:schemeClr val="accent6"/>
              </a:solidFill>
              <a:ea typeface="宋体" pitchFamily="2" charset="-122"/>
            </a:endParaRPr>
          </a:p>
        </p:txBody>
      </p:sp>
      <p:sp>
        <p:nvSpPr>
          <p:cNvPr id="4" name="圆角矩形 3"/>
          <p:cNvSpPr/>
          <p:nvPr/>
        </p:nvSpPr>
        <p:spPr bwMode="auto">
          <a:xfrm>
            <a:off x="7451725" y="1008064"/>
            <a:ext cx="2303462" cy="576263"/>
          </a:xfrm>
          <a:prstGeom prst="roundRect">
            <a:avLst/>
          </a:prstGeom>
          <a:noFill/>
          <a:ln w="25400" cap="flat" cmpd="sng" algn="ctr">
            <a:solidFill>
              <a:schemeClr val="accent6"/>
            </a:solidFill>
            <a:prstDash val="solid"/>
            <a:round/>
            <a:headEnd type="none" w="med" len="med"/>
            <a:tailEnd type="none" w="med" len="med"/>
          </a:ln>
          <a:effec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400">
                <a:solidFill>
                  <a:srgbClr val="2D2D8A"/>
                </a:solidFill>
              </a:rPr>
              <a:t>卖服务</a:t>
            </a:r>
          </a:p>
        </p:txBody>
      </p:sp>
      <p:sp>
        <p:nvSpPr>
          <p:cNvPr id="5" name="右箭头 4"/>
          <p:cNvSpPr/>
          <p:nvPr/>
        </p:nvSpPr>
        <p:spPr bwMode="auto">
          <a:xfrm flipV="1">
            <a:off x="5146676" y="1081088"/>
            <a:ext cx="1584325" cy="503238"/>
          </a:xfrm>
          <a:prstGeom prst="rightArrow">
            <a:avLst/>
          </a:prstGeom>
          <a:solidFill>
            <a:schemeClr val="accent6"/>
          </a:solidFill>
          <a:ln w="14351" cap="flat" cmpd="sng" algn="ctr">
            <a:noFill/>
            <a:prstDash val="solid"/>
            <a:round/>
            <a:headEnd type="none" w="med" len="med"/>
            <a:tailEnd type="none" w="med" len="med"/>
          </a:ln>
          <a:effectLst/>
        </p:spPr>
        <p:txBody>
          <a:bodyPr/>
          <a:lstStyle/>
          <a:p>
            <a:pPr>
              <a:defRPr/>
            </a:pPr>
            <a:endParaRPr lang="zh-CN" altLang="en-US">
              <a:ea typeface="宋体" pitchFamily="2" charset="-122"/>
            </a:endParaRPr>
          </a:p>
        </p:txBody>
      </p:sp>
      <p:grpSp>
        <p:nvGrpSpPr>
          <p:cNvPr id="6" name="Group 4"/>
          <p:cNvGrpSpPr>
            <a:grpSpLocks/>
          </p:cNvGrpSpPr>
          <p:nvPr/>
        </p:nvGrpSpPr>
        <p:grpSpPr bwMode="auto">
          <a:xfrm>
            <a:off x="3348037" y="3841751"/>
            <a:ext cx="5334000" cy="1371600"/>
            <a:chOff x="1248" y="2640"/>
            <a:chExt cx="3360" cy="864"/>
          </a:xfrm>
        </p:grpSpPr>
        <p:grpSp>
          <p:nvGrpSpPr>
            <p:cNvPr id="7" name="Group 5"/>
            <p:cNvGrpSpPr>
              <a:grpSpLocks/>
            </p:cNvGrpSpPr>
            <p:nvPr/>
          </p:nvGrpSpPr>
          <p:grpSpPr bwMode="auto">
            <a:xfrm>
              <a:off x="1248" y="2640"/>
              <a:ext cx="3360" cy="864"/>
              <a:chOff x="1248" y="2640"/>
              <a:chExt cx="3360" cy="864"/>
            </a:xfrm>
          </p:grpSpPr>
          <p:sp>
            <p:nvSpPr>
              <p:cNvPr id="11" name="Freeform 6"/>
              <p:cNvSpPr>
                <a:spLocks/>
              </p:cNvSpPr>
              <p:nvPr/>
            </p:nvSpPr>
            <p:spPr bwMode="gray">
              <a:xfrm>
                <a:off x="1248" y="2832"/>
                <a:ext cx="3360" cy="672"/>
              </a:xfrm>
              <a:custGeom>
                <a:avLst/>
                <a:gdLst>
                  <a:gd name="T0" fmla="*/ 0 w 2202"/>
                  <a:gd name="T1" fmla="*/ 101920 h 529"/>
                  <a:gd name="T2" fmla="*/ 7815500 w 2202"/>
                  <a:gd name="T3" fmla="*/ 1 h 529"/>
                  <a:gd name="T4" fmla="*/ 15695807 w 2202"/>
                  <a:gd name="T5" fmla="*/ 0 h 529"/>
                  <a:gd name="T6" fmla="*/ 24002822 w 2202"/>
                  <a:gd name="T7" fmla="*/ 102255 h 529"/>
                  <a:gd name="T8" fmla="*/ 519033 w 2202"/>
                  <a:gd name="T9" fmla="*/ 101920 h 529"/>
                  <a:gd name="T10" fmla="*/ 0 60000 65536"/>
                  <a:gd name="T11" fmla="*/ 0 60000 65536"/>
                  <a:gd name="T12" fmla="*/ 0 60000 65536"/>
                  <a:gd name="T13" fmla="*/ 0 60000 65536"/>
                  <a:gd name="T14" fmla="*/ 0 60000 65536"/>
                  <a:gd name="T15" fmla="*/ 0 w 2202"/>
                  <a:gd name="T16" fmla="*/ 0 h 529"/>
                  <a:gd name="T17" fmla="*/ 2202 w 2202"/>
                  <a:gd name="T18" fmla="*/ 529 h 529"/>
                </a:gdLst>
                <a:ahLst/>
                <a:cxnLst>
                  <a:cxn ang="T10">
                    <a:pos x="T0" y="T1"/>
                  </a:cxn>
                  <a:cxn ang="T11">
                    <a:pos x="T2" y="T3"/>
                  </a:cxn>
                  <a:cxn ang="T12">
                    <a:pos x="T4" y="T5"/>
                  </a:cxn>
                  <a:cxn ang="T13">
                    <a:pos x="T6" y="T7"/>
                  </a:cxn>
                  <a:cxn ang="T14">
                    <a:pos x="T8" y="T9"/>
                  </a:cxn>
                </a:cxnLst>
                <a:rect l="T15" t="T16" r="T17" b="T18"/>
                <a:pathLst>
                  <a:path w="2202" h="529">
                    <a:moveTo>
                      <a:pt x="0" y="528"/>
                    </a:moveTo>
                    <a:lnTo>
                      <a:pt x="717" y="1"/>
                    </a:lnTo>
                    <a:lnTo>
                      <a:pt x="1440" y="0"/>
                    </a:lnTo>
                    <a:lnTo>
                      <a:pt x="2202" y="529"/>
                    </a:lnTo>
                    <a:lnTo>
                      <a:pt x="48" y="528"/>
                    </a:lnTo>
                  </a:path>
                </a:pathLst>
              </a:custGeom>
              <a:gradFill rotWithShape="1">
                <a:gsLst>
                  <a:gs pos="0">
                    <a:srgbClr val="FFFFFF"/>
                  </a:gs>
                  <a:gs pos="100000">
                    <a:srgbClr val="97CCF3"/>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grpSp>
            <p:nvGrpSpPr>
              <p:cNvPr id="12" name="Group 7"/>
              <p:cNvGrpSpPr>
                <a:grpSpLocks/>
              </p:cNvGrpSpPr>
              <p:nvPr/>
            </p:nvGrpSpPr>
            <p:grpSpPr bwMode="auto">
              <a:xfrm>
                <a:off x="2016" y="2640"/>
                <a:ext cx="1968" cy="864"/>
                <a:chOff x="2016" y="2640"/>
                <a:chExt cx="1968" cy="864"/>
              </a:xfrm>
            </p:grpSpPr>
            <p:sp>
              <p:nvSpPr>
                <p:cNvPr id="13" name="Line 8"/>
                <p:cNvSpPr>
                  <a:spLocks noChangeShapeType="1"/>
                </p:cNvSpPr>
                <p:nvPr/>
              </p:nvSpPr>
              <p:spPr bwMode="gray">
                <a:xfrm flipV="1">
                  <a:off x="2016" y="2784"/>
                  <a:ext cx="528" cy="72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9"/>
                <p:cNvSpPr>
                  <a:spLocks noChangeShapeType="1"/>
                </p:cNvSpPr>
                <p:nvPr/>
              </p:nvSpPr>
              <p:spPr bwMode="gray">
                <a:xfrm flipV="1">
                  <a:off x="2592" y="2640"/>
                  <a:ext cx="96" cy="864"/>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10"/>
                <p:cNvSpPr>
                  <a:spLocks noChangeShapeType="1"/>
                </p:cNvSpPr>
                <p:nvPr/>
              </p:nvSpPr>
              <p:spPr bwMode="gray">
                <a:xfrm flipV="1">
                  <a:off x="3024" y="2688"/>
                  <a:ext cx="0" cy="816"/>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1"/>
                <p:cNvSpPr>
                  <a:spLocks noChangeShapeType="1"/>
                </p:cNvSpPr>
                <p:nvPr/>
              </p:nvSpPr>
              <p:spPr bwMode="gray">
                <a:xfrm flipH="1" flipV="1">
                  <a:off x="3216" y="2736"/>
                  <a:ext cx="288" cy="7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2"/>
                <p:cNvSpPr>
                  <a:spLocks noChangeShapeType="1"/>
                </p:cNvSpPr>
                <p:nvPr/>
              </p:nvSpPr>
              <p:spPr bwMode="gray">
                <a:xfrm flipH="1" flipV="1">
                  <a:off x="3360" y="2784"/>
                  <a:ext cx="624" cy="72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8" name="Line 13"/>
            <p:cNvSpPr>
              <a:spLocks noChangeShapeType="1"/>
            </p:cNvSpPr>
            <p:nvPr/>
          </p:nvSpPr>
          <p:spPr bwMode="gray">
            <a:xfrm>
              <a:off x="1632" y="3264"/>
              <a:ext cx="2592"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Line 14"/>
            <p:cNvSpPr>
              <a:spLocks noChangeShapeType="1"/>
            </p:cNvSpPr>
            <p:nvPr/>
          </p:nvSpPr>
          <p:spPr bwMode="gray">
            <a:xfrm>
              <a:off x="1920" y="3072"/>
              <a:ext cx="2016"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15"/>
            <p:cNvSpPr>
              <a:spLocks noChangeShapeType="1"/>
            </p:cNvSpPr>
            <p:nvPr/>
          </p:nvSpPr>
          <p:spPr bwMode="gray">
            <a:xfrm>
              <a:off x="2112" y="2928"/>
              <a:ext cx="1632"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8" name="Group 16"/>
          <p:cNvGrpSpPr>
            <a:grpSpLocks/>
          </p:cNvGrpSpPr>
          <p:nvPr/>
        </p:nvGrpSpPr>
        <p:grpSpPr bwMode="auto">
          <a:xfrm>
            <a:off x="1824038" y="2097089"/>
            <a:ext cx="2555875" cy="2430463"/>
            <a:chOff x="294" y="1536"/>
            <a:chExt cx="1722" cy="1387"/>
          </a:xfrm>
        </p:grpSpPr>
        <p:pic>
          <p:nvPicPr>
            <p:cNvPr id="19" name="Picture 17" descr="pan_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flipH="1">
              <a:off x="298" y="1536"/>
              <a:ext cx="1711" cy="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Freeform 18"/>
            <p:cNvSpPr>
              <a:spLocks/>
            </p:cNvSpPr>
            <p:nvPr/>
          </p:nvSpPr>
          <p:spPr bwMode="gray">
            <a:xfrm>
              <a:off x="294" y="1538"/>
              <a:ext cx="1722" cy="1382"/>
            </a:xfrm>
            <a:custGeom>
              <a:avLst/>
              <a:gdLst>
                <a:gd name="T0" fmla="*/ 6 w 1722"/>
                <a:gd name="T1" fmla="*/ 79 h 1382"/>
                <a:gd name="T2" fmla="*/ 6 w 1722"/>
                <a:gd name="T3" fmla="*/ 1300 h 1382"/>
                <a:gd name="T4" fmla="*/ 46 w 1722"/>
                <a:gd name="T5" fmla="*/ 1367 h 1382"/>
                <a:gd name="T6" fmla="*/ 121 w 1722"/>
                <a:gd name="T7" fmla="*/ 1381 h 1382"/>
                <a:gd name="T8" fmla="*/ 1658 w 1722"/>
                <a:gd name="T9" fmla="*/ 1312 h 1382"/>
                <a:gd name="T10" fmla="*/ 1696 w 1722"/>
                <a:gd name="T11" fmla="*/ 1286 h 1382"/>
                <a:gd name="T12" fmla="*/ 1714 w 1722"/>
                <a:gd name="T13" fmla="*/ 1247 h 1382"/>
                <a:gd name="T14" fmla="*/ 1715 w 1722"/>
                <a:gd name="T15" fmla="*/ 157 h 1382"/>
                <a:gd name="T16" fmla="*/ 1689 w 1722"/>
                <a:gd name="T17" fmla="*/ 87 h 1382"/>
                <a:gd name="T18" fmla="*/ 1637 w 1722"/>
                <a:gd name="T19" fmla="*/ 67 h 1382"/>
                <a:gd name="T20" fmla="*/ 95 w 1722"/>
                <a:gd name="T21" fmla="*/ 0 h 1382"/>
                <a:gd name="T22" fmla="*/ 29 w 1722"/>
                <a:gd name="T23" fmla="*/ 31 h 1382"/>
                <a:gd name="T24" fmla="*/ 6 w 1722"/>
                <a:gd name="T25" fmla="*/ 79 h 138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22"/>
                <a:gd name="T40" fmla="*/ 0 h 1382"/>
                <a:gd name="T41" fmla="*/ 1722 w 1722"/>
                <a:gd name="T42" fmla="*/ 1382 h 138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22" h="1382">
                  <a:moveTo>
                    <a:pt x="6" y="79"/>
                  </a:moveTo>
                  <a:cubicBezTo>
                    <a:pt x="0" y="294"/>
                    <a:pt x="3" y="1087"/>
                    <a:pt x="6" y="1300"/>
                  </a:cubicBezTo>
                  <a:cubicBezTo>
                    <a:pt x="8" y="1336"/>
                    <a:pt x="36" y="1359"/>
                    <a:pt x="46" y="1367"/>
                  </a:cubicBezTo>
                  <a:cubicBezTo>
                    <a:pt x="60" y="1381"/>
                    <a:pt x="109" y="1382"/>
                    <a:pt x="121" y="1381"/>
                  </a:cubicBezTo>
                  <a:cubicBezTo>
                    <a:pt x="368" y="1362"/>
                    <a:pt x="1388" y="1336"/>
                    <a:pt x="1658" y="1312"/>
                  </a:cubicBezTo>
                  <a:cubicBezTo>
                    <a:pt x="1658" y="1315"/>
                    <a:pt x="1684" y="1300"/>
                    <a:pt x="1696" y="1286"/>
                  </a:cubicBezTo>
                  <a:cubicBezTo>
                    <a:pt x="1708" y="1272"/>
                    <a:pt x="1714" y="1250"/>
                    <a:pt x="1714" y="1247"/>
                  </a:cubicBezTo>
                  <a:cubicBezTo>
                    <a:pt x="1714" y="1065"/>
                    <a:pt x="1722" y="347"/>
                    <a:pt x="1715" y="157"/>
                  </a:cubicBezTo>
                  <a:cubicBezTo>
                    <a:pt x="1715" y="124"/>
                    <a:pt x="1711" y="104"/>
                    <a:pt x="1689" y="87"/>
                  </a:cubicBezTo>
                  <a:cubicBezTo>
                    <a:pt x="1667" y="70"/>
                    <a:pt x="1659" y="73"/>
                    <a:pt x="1637" y="67"/>
                  </a:cubicBezTo>
                  <a:cubicBezTo>
                    <a:pt x="1375" y="49"/>
                    <a:pt x="360" y="16"/>
                    <a:pt x="95" y="0"/>
                  </a:cubicBezTo>
                  <a:cubicBezTo>
                    <a:pt x="72" y="0"/>
                    <a:pt x="41" y="14"/>
                    <a:pt x="29" y="31"/>
                  </a:cubicBezTo>
                  <a:cubicBezTo>
                    <a:pt x="17" y="48"/>
                    <a:pt x="13" y="49"/>
                    <a:pt x="6" y="79"/>
                  </a:cubicBezTo>
                  <a:close/>
                </a:path>
              </a:pathLst>
            </a:custGeom>
            <a:solidFill>
              <a:schemeClr val="accent1">
                <a:alpha val="30196"/>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grpSp>
      <p:grpSp>
        <p:nvGrpSpPr>
          <p:cNvPr id="21" name="Group 19"/>
          <p:cNvGrpSpPr>
            <a:grpSpLocks/>
          </p:cNvGrpSpPr>
          <p:nvPr/>
        </p:nvGrpSpPr>
        <p:grpSpPr bwMode="auto">
          <a:xfrm>
            <a:off x="3043237" y="5213351"/>
            <a:ext cx="6019800" cy="685800"/>
            <a:chOff x="1776" y="3504"/>
            <a:chExt cx="2400" cy="336"/>
          </a:xfrm>
        </p:grpSpPr>
        <p:sp>
          <p:nvSpPr>
            <p:cNvPr id="22" name="AutoShape 20"/>
            <p:cNvSpPr>
              <a:spLocks noChangeArrowheads="1"/>
            </p:cNvSpPr>
            <p:nvPr/>
          </p:nvSpPr>
          <p:spPr bwMode="gray">
            <a:xfrm>
              <a:off x="1776" y="3504"/>
              <a:ext cx="2400" cy="336"/>
            </a:xfrm>
            <a:prstGeom prst="roundRect">
              <a:avLst>
                <a:gd name="adj" fmla="val 50000"/>
              </a:avLst>
            </a:prstGeom>
            <a:gradFill rotWithShape="1">
              <a:gsLst>
                <a:gs pos="0">
                  <a:srgbClr val="97CCF3"/>
                </a:gs>
                <a:gs pos="50000">
                  <a:srgbClr val="97CCF3">
                    <a:gamma/>
                    <a:shade val="84706"/>
                    <a:invGamma/>
                  </a:srgbClr>
                </a:gs>
                <a:gs pos="100000">
                  <a:srgbClr val="97CCF3"/>
                </a:gs>
              </a:gsLst>
              <a:lin ang="2700000" scaled="1"/>
            </a:gradFill>
            <a:ln w="38100" algn="ctr">
              <a:solidFill>
                <a:schemeClr val="bg1"/>
              </a:solidFill>
              <a:round/>
              <a:headEnd/>
              <a:tailEnd/>
            </a:ln>
            <a:effectLst/>
          </p:spPr>
          <p:txBody>
            <a:bodyPr wrap="none" anchor="ctr"/>
            <a:lstStyle/>
            <a:p>
              <a:pPr eaLnBrk="0" hangingPunct="0">
                <a:defRPr/>
              </a:pPr>
              <a:endParaRPr lang="zh-CN" altLang="zh-CN" sz="1400">
                <a:solidFill>
                  <a:schemeClr val="bg1"/>
                </a:solidFill>
                <a:effectLst>
                  <a:outerShdw blurRad="38100" dist="38100" dir="2700000" algn="tl">
                    <a:srgbClr val="000000"/>
                  </a:outerShdw>
                </a:effectLst>
                <a:latin typeface="Verdana" pitchFamily="34" charset="0"/>
                <a:ea typeface="宋体" pitchFamily="2" charset="-122"/>
              </a:endParaRPr>
            </a:p>
          </p:txBody>
        </p:sp>
        <p:sp>
          <p:nvSpPr>
            <p:cNvPr id="23" name="AutoShape 21"/>
            <p:cNvSpPr>
              <a:spLocks noChangeArrowheads="1"/>
            </p:cNvSpPr>
            <p:nvPr/>
          </p:nvSpPr>
          <p:spPr bwMode="gray">
            <a:xfrm>
              <a:off x="1890" y="3558"/>
              <a:ext cx="2160" cy="215"/>
            </a:xfrm>
            <a:prstGeom prst="roundRect">
              <a:avLst>
                <a:gd name="adj" fmla="val 50000"/>
              </a:avLst>
            </a:prstGeom>
            <a:gradFill rotWithShape="1">
              <a:gsLst>
                <a:gs pos="0">
                  <a:srgbClr val="97CCF3"/>
                </a:gs>
                <a:gs pos="50000">
                  <a:srgbClr val="97CCF3">
                    <a:gamma/>
                    <a:tint val="39216"/>
                    <a:invGamma/>
                  </a:srgbClr>
                </a:gs>
                <a:gs pos="100000">
                  <a:srgbClr val="97CCF3"/>
                </a:gs>
              </a:gsLst>
              <a:lin ang="2700000" scaled="1"/>
            </a:gradFill>
            <a:ln w="19050" algn="ctr">
              <a:solidFill>
                <a:schemeClr val="bg1"/>
              </a:solidFill>
              <a:round/>
              <a:headEnd/>
              <a:tailEnd/>
            </a:ln>
            <a:effec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r>
                <a:rPr lang="zh-CN" altLang="en-US">
                  <a:solidFill>
                    <a:schemeClr val="tx2"/>
                  </a:solidFill>
                  <a:effectLst>
                    <a:outerShdw blurRad="38100" dist="38100" dir="2700000" algn="tl">
                      <a:srgbClr val="FFFFFF"/>
                    </a:outerShdw>
                  </a:effectLst>
                  <a:latin typeface="Verdana" charset="0"/>
                </a:rPr>
                <a:t>从对</a:t>
              </a:r>
              <a:r>
                <a:rPr lang="en-US" altLang="zh-CN">
                  <a:solidFill>
                    <a:schemeClr val="tx2"/>
                  </a:solidFill>
                  <a:effectLst>
                    <a:outerShdw blurRad="38100" dist="38100" dir="2700000" algn="tl">
                      <a:srgbClr val="FFFFFF"/>
                    </a:outerShdw>
                  </a:effectLst>
                  <a:latin typeface="Verdana" charset="0"/>
                </a:rPr>
                <a:t>license</a:t>
              </a:r>
              <a:r>
                <a:rPr lang="zh-CN" altLang="en-US">
                  <a:solidFill>
                    <a:schemeClr val="tx2"/>
                  </a:solidFill>
                  <a:effectLst>
                    <a:outerShdw blurRad="38100" dist="38100" dir="2700000" algn="tl">
                      <a:srgbClr val="FFFFFF"/>
                    </a:outerShdw>
                  </a:effectLst>
                  <a:latin typeface="Verdana" charset="0"/>
                </a:rPr>
                <a:t>的需求到对整体解决方案、服务的需求</a:t>
              </a:r>
              <a:endParaRPr lang="en-US" altLang="zh-CN">
                <a:solidFill>
                  <a:schemeClr val="tx2"/>
                </a:solidFill>
                <a:effectLst>
                  <a:outerShdw blurRad="38100" dist="38100" dir="2700000" algn="tl">
                    <a:srgbClr val="FFFFFF"/>
                  </a:outerShdw>
                </a:effectLst>
                <a:latin typeface="Verdana" charset="0"/>
              </a:endParaRPr>
            </a:p>
          </p:txBody>
        </p:sp>
      </p:grpSp>
      <p:sp>
        <p:nvSpPr>
          <p:cNvPr id="24" name="Text Box 22"/>
          <p:cNvSpPr txBox="1">
            <a:spLocks noChangeArrowheads="1"/>
          </p:cNvSpPr>
          <p:nvPr/>
        </p:nvSpPr>
        <p:spPr bwMode="gray">
          <a:xfrm>
            <a:off x="1976437" y="2401889"/>
            <a:ext cx="213360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0650" indent="-12065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spcBef>
                <a:spcPct val="50000"/>
              </a:spcBef>
              <a:buFontTx/>
              <a:buChar char="•"/>
            </a:pPr>
            <a:r>
              <a:rPr lang="zh-CN" altLang="en-US">
                <a:solidFill>
                  <a:srgbClr val="FFFFFF"/>
                </a:solidFill>
              </a:rPr>
              <a:t>易复制、利润率高</a:t>
            </a:r>
            <a:endParaRPr lang="en-US" altLang="zh-CN">
              <a:solidFill>
                <a:srgbClr val="FFFFFF"/>
              </a:solidFill>
            </a:endParaRPr>
          </a:p>
          <a:p>
            <a:pPr algn="l" eaLnBrk="1" hangingPunct="1">
              <a:spcBef>
                <a:spcPct val="50000"/>
              </a:spcBef>
              <a:buFontTx/>
              <a:buChar char="•"/>
            </a:pPr>
            <a:r>
              <a:rPr lang="zh-CN" altLang="en-US">
                <a:solidFill>
                  <a:srgbClr val="FFFFFF"/>
                </a:solidFill>
              </a:rPr>
              <a:t>边际成本为零</a:t>
            </a:r>
            <a:endParaRPr lang="en-US" altLang="zh-CN">
              <a:solidFill>
                <a:srgbClr val="FFFFFF"/>
              </a:solidFill>
            </a:endParaRPr>
          </a:p>
          <a:p>
            <a:pPr algn="l" eaLnBrk="1" hangingPunct="1">
              <a:spcBef>
                <a:spcPct val="50000"/>
              </a:spcBef>
              <a:buFontTx/>
              <a:buChar char="•"/>
            </a:pPr>
            <a:r>
              <a:rPr lang="zh-CN" altLang="en-US">
                <a:solidFill>
                  <a:srgbClr val="FFFFFF"/>
                </a:solidFill>
              </a:rPr>
              <a:t>卖人头</a:t>
            </a:r>
            <a:endParaRPr lang="en-US" altLang="zh-CN">
              <a:solidFill>
                <a:srgbClr val="FFFFFF"/>
              </a:solidFill>
            </a:endParaRPr>
          </a:p>
          <a:p>
            <a:pPr algn="l" eaLnBrk="1" hangingPunct="1">
              <a:spcBef>
                <a:spcPct val="50000"/>
              </a:spcBef>
              <a:buFontTx/>
              <a:buChar char="•"/>
            </a:pPr>
            <a:r>
              <a:rPr lang="zh-CN" altLang="en-US">
                <a:solidFill>
                  <a:srgbClr val="FFFFFF"/>
                </a:solidFill>
              </a:rPr>
              <a:t>盗版</a:t>
            </a:r>
            <a:endParaRPr lang="en-US" altLang="zh-CN">
              <a:solidFill>
                <a:srgbClr val="FFFFFF"/>
              </a:solidFill>
            </a:endParaRPr>
          </a:p>
        </p:txBody>
      </p:sp>
      <p:grpSp>
        <p:nvGrpSpPr>
          <p:cNvPr id="25" name="Group 24"/>
          <p:cNvGrpSpPr>
            <a:grpSpLocks/>
          </p:cNvGrpSpPr>
          <p:nvPr/>
        </p:nvGrpSpPr>
        <p:grpSpPr bwMode="auto">
          <a:xfrm flipH="1">
            <a:off x="7504113" y="2097089"/>
            <a:ext cx="2625725" cy="2354263"/>
            <a:chOff x="294" y="1536"/>
            <a:chExt cx="1722" cy="1387"/>
          </a:xfrm>
        </p:grpSpPr>
        <p:pic>
          <p:nvPicPr>
            <p:cNvPr id="26" name="Picture 25" descr="pan_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flipH="1">
              <a:off x="298" y="1536"/>
              <a:ext cx="1711" cy="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Freeform 26"/>
            <p:cNvSpPr>
              <a:spLocks/>
            </p:cNvSpPr>
            <p:nvPr/>
          </p:nvSpPr>
          <p:spPr bwMode="gray">
            <a:xfrm>
              <a:off x="294" y="1538"/>
              <a:ext cx="1722" cy="1382"/>
            </a:xfrm>
            <a:custGeom>
              <a:avLst/>
              <a:gdLst>
                <a:gd name="T0" fmla="*/ 6 w 1722"/>
                <a:gd name="T1" fmla="*/ 79 h 1382"/>
                <a:gd name="T2" fmla="*/ 6 w 1722"/>
                <a:gd name="T3" fmla="*/ 1300 h 1382"/>
                <a:gd name="T4" fmla="*/ 46 w 1722"/>
                <a:gd name="T5" fmla="*/ 1367 h 1382"/>
                <a:gd name="T6" fmla="*/ 121 w 1722"/>
                <a:gd name="T7" fmla="*/ 1381 h 1382"/>
                <a:gd name="T8" fmla="*/ 1658 w 1722"/>
                <a:gd name="T9" fmla="*/ 1312 h 1382"/>
                <a:gd name="T10" fmla="*/ 1696 w 1722"/>
                <a:gd name="T11" fmla="*/ 1286 h 1382"/>
                <a:gd name="T12" fmla="*/ 1714 w 1722"/>
                <a:gd name="T13" fmla="*/ 1247 h 1382"/>
                <a:gd name="T14" fmla="*/ 1715 w 1722"/>
                <a:gd name="T15" fmla="*/ 157 h 1382"/>
                <a:gd name="T16" fmla="*/ 1689 w 1722"/>
                <a:gd name="T17" fmla="*/ 87 h 1382"/>
                <a:gd name="T18" fmla="*/ 1637 w 1722"/>
                <a:gd name="T19" fmla="*/ 67 h 1382"/>
                <a:gd name="T20" fmla="*/ 95 w 1722"/>
                <a:gd name="T21" fmla="*/ 0 h 1382"/>
                <a:gd name="T22" fmla="*/ 29 w 1722"/>
                <a:gd name="T23" fmla="*/ 31 h 1382"/>
                <a:gd name="T24" fmla="*/ 6 w 1722"/>
                <a:gd name="T25" fmla="*/ 79 h 138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22"/>
                <a:gd name="T40" fmla="*/ 0 h 1382"/>
                <a:gd name="T41" fmla="*/ 1722 w 1722"/>
                <a:gd name="T42" fmla="*/ 1382 h 138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22" h="1382">
                  <a:moveTo>
                    <a:pt x="6" y="79"/>
                  </a:moveTo>
                  <a:cubicBezTo>
                    <a:pt x="0" y="294"/>
                    <a:pt x="3" y="1087"/>
                    <a:pt x="6" y="1300"/>
                  </a:cubicBezTo>
                  <a:cubicBezTo>
                    <a:pt x="8" y="1336"/>
                    <a:pt x="36" y="1359"/>
                    <a:pt x="46" y="1367"/>
                  </a:cubicBezTo>
                  <a:cubicBezTo>
                    <a:pt x="60" y="1381"/>
                    <a:pt x="109" y="1382"/>
                    <a:pt x="121" y="1381"/>
                  </a:cubicBezTo>
                  <a:cubicBezTo>
                    <a:pt x="368" y="1362"/>
                    <a:pt x="1388" y="1336"/>
                    <a:pt x="1658" y="1312"/>
                  </a:cubicBezTo>
                  <a:cubicBezTo>
                    <a:pt x="1658" y="1315"/>
                    <a:pt x="1684" y="1300"/>
                    <a:pt x="1696" y="1286"/>
                  </a:cubicBezTo>
                  <a:cubicBezTo>
                    <a:pt x="1708" y="1272"/>
                    <a:pt x="1714" y="1250"/>
                    <a:pt x="1714" y="1247"/>
                  </a:cubicBezTo>
                  <a:cubicBezTo>
                    <a:pt x="1714" y="1065"/>
                    <a:pt x="1722" y="347"/>
                    <a:pt x="1715" y="157"/>
                  </a:cubicBezTo>
                  <a:cubicBezTo>
                    <a:pt x="1715" y="124"/>
                    <a:pt x="1711" y="104"/>
                    <a:pt x="1689" y="87"/>
                  </a:cubicBezTo>
                  <a:cubicBezTo>
                    <a:pt x="1667" y="70"/>
                    <a:pt x="1659" y="73"/>
                    <a:pt x="1637" y="67"/>
                  </a:cubicBezTo>
                  <a:cubicBezTo>
                    <a:pt x="1375" y="49"/>
                    <a:pt x="360" y="16"/>
                    <a:pt x="95" y="0"/>
                  </a:cubicBezTo>
                  <a:cubicBezTo>
                    <a:pt x="72" y="0"/>
                    <a:pt x="41" y="14"/>
                    <a:pt x="29" y="31"/>
                  </a:cubicBezTo>
                  <a:cubicBezTo>
                    <a:pt x="17" y="48"/>
                    <a:pt x="13" y="49"/>
                    <a:pt x="6" y="79"/>
                  </a:cubicBezTo>
                  <a:close/>
                </a:path>
              </a:pathLst>
            </a:custGeom>
            <a:solidFill>
              <a:schemeClr val="accent1">
                <a:alpha val="30196"/>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grpSp>
      <p:sp>
        <p:nvSpPr>
          <p:cNvPr id="28" name="Text Box 27"/>
          <p:cNvSpPr txBox="1">
            <a:spLocks noChangeArrowheads="1"/>
          </p:cNvSpPr>
          <p:nvPr/>
        </p:nvSpPr>
        <p:spPr bwMode="gray">
          <a:xfrm>
            <a:off x="7580313" y="2478089"/>
            <a:ext cx="2462213"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0650" indent="-12065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spcBef>
                <a:spcPct val="50000"/>
              </a:spcBef>
              <a:buFontTx/>
              <a:buChar char="•"/>
            </a:pPr>
            <a:r>
              <a:rPr lang="zh-CN" altLang="en-US">
                <a:solidFill>
                  <a:srgbClr val="FFFFFF"/>
                </a:solidFill>
              </a:rPr>
              <a:t>客户粘度高</a:t>
            </a:r>
            <a:endParaRPr lang="en-US" altLang="zh-CN">
              <a:solidFill>
                <a:srgbClr val="FFFFFF"/>
              </a:solidFill>
            </a:endParaRPr>
          </a:p>
          <a:p>
            <a:pPr algn="l" eaLnBrk="1" hangingPunct="1">
              <a:spcBef>
                <a:spcPct val="50000"/>
              </a:spcBef>
              <a:buFontTx/>
              <a:buChar char="•"/>
            </a:pPr>
            <a:r>
              <a:rPr lang="zh-CN" altLang="en-US">
                <a:solidFill>
                  <a:srgbClr val="FFFFFF"/>
                </a:solidFill>
              </a:rPr>
              <a:t>软硬一体化</a:t>
            </a:r>
            <a:endParaRPr lang="en-US" altLang="zh-CN">
              <a:solidFill>
                <a:srgbClr val="FFFFFF"/>
              </a:solidFill>
            </a:endParaRPr>
          </a:p>
          <a:p>
            <a:pPr algn="l" eaLnBrk="1" hangingPunct="1">
              <a:spcBef>
                <a:spcPct val="50000"/>
              </a:spcBef>
              <a:buFontTx/>
              <a:buChar char="•"/>
            </a:pPr>
            <a:r>
              <a:rPr lang="zh-CN" altLang="en-US">
                <a:solidFill>
                  <a:srgbClr val="FFFFFF"/>
                </a:solidFill>
              </a:rPr>
              <a:t>利润率较卖</a:t>
            </a:r>
            <a:r>
              <a:rPr lang="en-US" altLang="zh-CN">
                <a:solidFill>
                  <a:srgbClr val="FFFFFF"/>
                </a:solidFill>
              </a:rPr>
              <a:t>license</a:t>
            </a:r>
            <a:r>
              <a:rPr lang="zh-CN" altLang="en-US">
                <a:solidFill>
                  <a:srgbClr val="FFFFFF"/>
                </a:solidFill>
              </a:rPr>
              <a:t>低，需要解决复用问题</a:t>
            </a:r>
            <a:endParaRPr lang="en-US" altLang="zh-CN">
              <a:solidFill>
                <a:srgbClr val="FFFFFF"/>
              </a:solidFill>
            </a:endParaRPr>
          </a:p>
        </p:txBody>
      </p:sp>
      <p:grpSp>
        <p:nvGrpSpPr>
          <p:cNvPr id="29" name="Group 28"/>
          <p:cNvGrpSpPr>
            <a:grpSpLocks/>
          </p:cNvGrpSpPr>
          <p:nvPr/>
        </p:nvGrpSpPr>
        <p:grpSpPr bwMode="auto">
          <a:xfrm>
            <a:off x="4491037" y="2401889"/>
            <a:ext cx="2895600" cy="1325563"/>
            <a:chOff x="1973" y="1027"/>
            <a:chExt cx="1926" cy="937"/>
          </a:xfrm>
        </p:grpSpPr>
        <p:sp>
          <p:nvSpPr>
            <p:cNvPr id="30" name="Oval 29"/>
            <p:cNvSpPr>
              <a:spLocks noChangeArrowheads="1"/>
            </p:cNvSpPr>
            <p:nvPr/>
          </p:nvSpPr>
          <p:spPr bwMode="gray">
            <a:xfrm>
              <a:off x="1994" y="1057"/>
              <a:ext cx="1905" cy="907"/>
            </a:xfrm>
            <a:prstGeom prst="ellipse">
              <a:avLst/>
            </a:prstGeom>
            <a:gradFill rotWithShape="1">
              <a:gsLst>
                <a:gs pos="0">
                  <a:srgbClr val="004182"/>
                </a:gs>
                <a:gs pos="100000">
                  <a:srgbClr val="0066CC"/>
                </a:gs>
              </a:gsLst>
              <a:lin ang="2700000" scaled="1"/>
            </a:gradFill>
            <a:ln>
              <a:noFill/>
            </a:ln>
            <a:effectLst>
              <a:outerShdw blurRad="63500" dist="38099" dir="2700000" algn="ctr" rotWithShape="0">
                <a:srgbClr val="000000">
                  <a:alpha val="74998"/>
                </a:srgbClr>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p>
              <a:pPr>
                <a:defRPr/>
              </a:pPr>
              <a:endParaRPr lang="zh-CN" altLang="en-US">
                <a:ea typeface="宋体" pitchFamily="2" charset="-122"/>
              </a:endParaRPr>
            </a:p>
          </p:txBody>
        </p:sp>
        <p:sp>
          <p:nvSpPr>
            <p:cNvPr id="31" name="Oval 30"/>
            <p:cNvSpPr>
              <a:spLocks noChangeArrowheads="1"/>
            </p:cNvSpPr>
            <p:nvPr/>
          </p:nvSpPr>
          <p:spPr bwMode="gray">
            <a:xfrm>
              <a:off x="1973" y="1027"/>
              <a:ext cx="1905" cy="907"/>
            </a:xfrm>
            <a:prstGeom prst="ellipse">
              <a:avLst/>
            </a:prstGeom>
            <a:gradFill rotWithShape="1">
              <a:gsLst>
                <a:gs pos="0">
                  <a:srgbClr val="9BC7F3"/>
                </a:gs>
                <a:gs pos="100000">
                  <a:srgbClr val="1D80E3"/>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grpSp>
      <p:sp>
        <p:nvSpPr>
          <p:cNvPr id="32" name="Oval 31"/>
          <p:cNvSpPr>
            <a:spLocks noChangeArrowheads="1"/>
          </p:cNvSpPr>
          <p:nvPr/>
        </p:nvSpPr>
        <p:spPr bwMode="gray">
          <a:xfrm>
            <a:off x="4627562" y="2325688"/>
            <a:ext cx="2592388" cy="1149350"/>
          </a:xfrm>
          <a:prstGeom prst="ellipse">
            <a:avLst/>
          </a:prstGeom>
          <a:gradFill rotWithShape="1">
            <a:gsLst>
              <a:gs pos="0">
                <a:srgbClr val="765E00"/>
              </a:gs>
              <a:gs pos="100000">
                <a:srgbClr val="FFCC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sp>
        <p:nvSpPr>
          <p:cNvPr id="33" name="Oval 32"/>
          <p:cNvSpPr>
            <a:spLocks noChangeArrowheads="1"/>
          </p:cNvSpPr>
          <p:nvPr/>
        </p:nvSpPr>
        <p:spPr bwMode="gray">
          <a:xfrm>
            <a:off x="4660901" y="2332039"/>
            <a:ext cx="2528887" cy="1120775"/>
          </a:xfrm>
          <a:prstGeom prst="ellipse">
            <a:avLst/>
          </a:prstGeom>
          <a:gradFill rotWithShape="1">
            <a:gsLst>
              <a:gs pos="0">
                <a:srgbClr val="FFCC00">
                  <a:alpha val="0"/>
                </a:srgbClr>
              </a:gs>
              <a:gs pos="100000">
                <a:srgbClr val="FFEDA6"/>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sp>
        <p:nvSpPr>
          <p:cNvPr id="34" name="Oval 33"/>
          <p:cNvSpPr>
            <a:spLocks noChangeArrowheads="1"/>
          </p:cNvSpPr>
          <p:nvPr/>
        </p:nvSpPr>
        <p:spPr bwMode="gray">
          <a:xfrm>
            <a:off x="4687887" y="2343151"/>
            <a:ext cx="2406650" cy="1046162"/>
          </a:xfrm>
          <a:prstGeom prst="ellipse">
            <a:avLst/>
          </a:prstGeom>
          <a:gradFill rotWithShape="1">
            <a:gsLst>
              <a:gs pos="0">
                <a:srgbClr val="CAA200"/>
              </a:gs>
              <a:gs pos="100000">
                <a:srgbClr val="FFCC00">
                  <a:alpha val="48000"/>
                </a:srgb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sp>
        <p:nvSpPr>
          <p:cNvPr id="35" name="Oval 34"/>
          <p:cNvSpPr>
            <a:spLocks noChangeArrowheads="1"/>
          </p:cNvSpPr>
          <p:nvPr/>
        </p:nvSpPr>
        <p:spPr bwMode="gray">
          <a:xfrm>
            <a:off x="4814888" y="2366964"/>
            <a:ext cx="2117725" cy="847725"/>
          </a:xfrm>
          <a:prstGeom prst="ellipse">
            <a:avLst/>
          </a:prstGeom>
          <a:gradFill rotWithShape="1">
            <a:gsLst>
              <a:gs pos="0">
                <a:srgbClr val="FFFFFF"/>
              </a:gs>
              <a:gs pos="100000">
                <a:srgbClr val="FFCC00">
                  <a:alpha val="37999"/>
                </a:srgb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sp>
        <p:nvSpPr>
          <p:cNvPr id="36" name="Text Box 35"/>
          <p:cNvSpPr txBox="1">
            <a:spLocks noChangeArrowheads="1"/>
          </p:cNvSpPr>
          <p:nvPr/>
        </p:nvSpPr>
        <p:spPr bwMode="gray">
          <a:xfrm>
            <a:off x="4714875" y="2520951"/>
            <a:ext cx="265906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r>
              <a:rPr lang="zh-CN" altLang="en-US" sz="2400" b="1">
                <a:solidFill>
                  <a:srgbClr val="000000"/>
                </a:solidFill>
              </a:rPr>
              <a:t>因泛在计算而导致</a:t>
            </a:r>
            <a:endParaRPr lang="en-US" altLang="zh-CN" sz="2400" b="1">
              <a:solidFill>
                <a:srgbClr val="000000"/>
              </a:solidFill>
            </a:endParaRPr>
          </a:p>
          <a:p>
            <a:r>
              <a:rPr lang="zh-CN" altLang="en-US" sz="2400" b="1">
                <a:solidFill>
                  <a:srgbClr val="000000"/>
                </a:solidFill>
              </a:rPr>
              <a:t>行业需求变化</a:t>
            </a:r>
            <a:endParaRPr lang="en-US" altLang="zh-CN" sz="2400" b="1">
              <a:solidFill>
                <a:srgbClr val="000000"/>
              </a:solidFill>
            </a:endParaRPr>
          </a:p>
        </p:txBody>
      </p:sp>
      <p:grpSp>
        <p:nvGrpSpPr>
          <p:cNvPr id="37" name="Group 36"/>
          <p:cNvGrpSpPr>
            <a:grpSpLocks/>
          </p:cNvGrpSpPr>
          <p:nvPr/>
        </p:nvGrpSpPr>
        <p:grpSpPr bwMode="auto">
          <a:xfrm>
            <a:off x="5405437" y="3925888"/>
            <a:ext cx="457200" cy="1138238"/>
            <a:chOff x="2304" y="1344"/>
            <a:chExt cx="498" cy="1245"/>
          </a:xfrm>
        </p:grpSpPr>
        <p:sp>
          <p:nvSpPr>
            <p:cNvPr id="38" name="Freeform 37"/>
            <p:cNvSpPr>
              <a:spLocks/>
            </p:cNvSpPr>
            <p:nvPr/>
          </p:nvSpPr>
          <p:spPr bwMode="gray">
            <a:xfrm>
              <a:off x="2425" y="1344"/>
              <a:ext cx="233" cy="254"/>
            </a:xfrm>
            <a:custGeom>
              <a:avLst/>
              <a:gdLst>
                <a:gd name="T0" fmla="*/ 7 w 267"/>
                <a:gd name="T1" fmla="*/ 0 h 292"/>
                <a:gd name="T2" fmla="*/ 8 w 267"/>
                <a:gd name="T3" fmla="*/ 3 h 292"/>
                <a:gd name="T4" fmla="*/ 9 w 267"/>
                <a:gd name="T5" fmla="*/ 3 h 292"/>
                <a:gd name="T6" fmla="*/ 10 w 267"/>
                <a:gd name="T7" fmla="*/ 3 h 292"/>
                <a:gd name="T8" fmla="*/ 11 w 267"/>
                <a:gd name="T9" fmla="*/ 3 h 292"/>
                <a:gd name="T10" fmla="*/ 12 w 267"/>
                <a:gd name="T11" fmla="*/ 3 h 292"/>
                <a:gd name="T12" fmla="*/ 13 w 267"/>
                <a:gd name="T13" fmla="*/ 3 h 292"/>
                <a:gd name="T14" fmla="*/ 13 w 267"/>
                <a:gd name="T15" fmla="*/ 5 h 292"/>
                <a:gd name="T16" fmla="*/ 13 w 267"/>
                <a:gd name="T17" fmla="*/ 7 h 292"/>
                <a:gd name="T18" fmla="*/ 13 w 267"/>
                <a:gd name="T19" fmla="*/ 8 h 292"/>
                <a:gd name="T20" fmla="*/ 13 w 267"/>
                <a:gd name="T21" fmla="*/ 9 h 292"/>
                <a:gd name="T22" fmla="*/ 12 w 267"/>
                <a:gd name="T23" fmla="*/ 10 h 292"/>
                <a:gd name="T24" fmla="*/ 11 w 267"/>
                <a:gd name="T25" fmla="*/ 11 h 292"/>
                <a:gd name="T26" fmla="*/ 10 w 267"/>
                <a:gd name="T27" fmla="*/ 12 h 292"/>
                <a:gd name="T28" fmla="*/ 9 w 267"/>
                <a:gd name="T29" fmla="*/ 13 h 292"/>
                <a:gd name="T30" fmla="*/ 8 w 267"/>
                <a:gd name="T31" fmla="*/ 14 h 292"/>
                <a:gd name="T32" fmla="*/ 7 w 267"/>
                <a:gd name="T33" fmla="*/ 14 h 292"/>
                <a:gd name="T34" fmla="*/ 5 w 267"/>
                <a:gd name="T35" fmla="*/ 14 h 292"/>
                <a:gd name="T36" fmla="*/ 3 w 267"/>
                <a:gd name="T37" fmla="*/ 13 h 292"/>
                <a:gd name="T38" fmla="*/ 3 w 267"/>
                <a:gd name="T39" fmla="*/ 12 h 292"/>
                <a:gd name="T40" fmla="*/ 3 w 267"/>
                <a:gd name="T41" fmla="*/ 11 h 292"/>
                <a:gd name="T42" fmla="*/ 3 w 267"/>
                <a:gd name="T43" fmla="*/ 10 h 292"/>
                <a:gd name="T44" fmla="*/ 3 w 267"/>
                <a:gd name="T45" fmla="*/ 8 h 292"/>
                <a:gd name="T46" fmla="*/ 0 w 267"/>
                <a:gd name="T47" fmla="*/ 7 h 292"/>
                <a:gd name="T48" fmla="*/ 3 w 267"/>
                <a:gd name="T49" fmla="*/ 5 h 292"/>
                <a:gd name="T50" fmla="*/ 3 w 267"/>
                <a:gd name="T51" fmla="*/ 3 h 292"/>
                <a:gd name="T52" fmla="*/ 3 w 267"/>
                <a:gd name="T53" fmla="*/ 3 h 292"/>
                <a:gd name="T54" fmla="*/ 3 w 267"/>
                <a:gd name="T55" fmla="*/ 3 h 292"/>
                <a:gd name="T56" fmla="*/ 3 w 267"/>
                <a:gd name="T57" fmla="*/ 3 h 292"/>
                <a:gd name="T58" fmla="*/ 5 w 267"/>
                <a:gd name="T59" fmla="*/ 3 h 292"/>
                <a:gd name="T60" fmla="*/ 7 w 267"/>
                <a:gd name="T61" fmla="*/ 0 h 29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67"/>
                <a:gd name="T94" fmla="*/ 0 h 292"/>
                <a:gd name="T95" fmla="*/ 267 w 267"/>
                <a:gd name="T96" fmla="*/ 292 h 29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67" h="292">
                  <a:moveTo>
                    <a:pt x="133" y="0"/>
                  </a:moveTo>
                  <a:lnTo>
                    <a:pt x="161" y="3"/>
                  </a:lnTo>
                  <a:lnTo>
                    <a:pt x="186" y="12"/>
                  </a:lnTo>
                  <a:lnTo>
                    <a:pt x="209" y="25"/>
                  </a:lnTo>
                  <a:lnTo>
                    <a:pt x="228" y="42"/>
                  </a:lnTo>
                  <a:lnTo>
                    <a:pt x="245" y="64"/>
                  </a:lnTo>
                  <a:lnTo>
                    <a:pt x="257" y="88"/>
                  </a:lnTo>
                  <a:lnTo>
                    <a:pt x="265" y="116"/>
                  </a:lnTo>
                  <a:lnTo>
                    <a:pt x="267" y="146"/>
                  </a:lnTo>
                  <a:lnTo>
                    <a:pt x="265" y="175"/>
                  </a:lnTo>
                  <a:lnTo>
                    <a:pt x="257" y="203"/>
                  </a:lnTo>
                  <a:lnTo>
                    <a:pt x="245" y="227"/>
                  </a:lnTo>
                  <a:lnTo>
                    <a:pt x="228" y="249"/>
                  </a:lnTo>
                  <a:lnTo>
                    <a:pt x="209" y="267"/>
                  </a:lnTo>
                  <a:lnTo>
                    <a:pt x="186" y="281"/>
                  </a:lnTo>
                  <a:lnTo>
                    <a:pt x="161" y="289"/>
                  </a:lnTo>
                  <a:lnTo>
                    <a:pt x="133" y="292"/>
                  </a:lnTo>
                  <a:lnTo>
                    <a:pt x="103" y="288"/>
                  </a:lnTo>
                  <a:lnTo>
                    <a:pt x="75" y="277"/>
                  </a:lnTo>
                  <a:lnTo>
                    <a:pt x="51" y="260"/>
                  </a:lnTo>
                  <a:lnTo>
                    <a:pt x="29" y="237"/>
                  </a:lnTo>
                  <a:lnTo>
                    <a:pt x="13" y="210"/>
                  </a:lnTo>
                  <a:lnTo>
                    <a:pt x="4" y="178"/>
                  </a:lnTo>
                  <a:lnTo>
                    <a:pt x="0" y="146"/>
                  </a:lnTo>
                  <a:lnTo>
                    <a:pt x="4" y="113"/>
                  </a:lnTo>
                  <a:lnTo>
                    <a:pt x="13" y="81"/>
                  </a:lnTo>
                  <a:lnTo>
                    <a:pt x="29" y="54"/>
                  </a:lnTo>
                  <a:lnTo>
                    <a:pt x="51" y="32"/>
                  </a:lnTo>
                  <a:lnTo>
                    <a:pt x="75" y="14"/>
                  </a:lnTo>
                  <a:lnTo>
                    <a:pt x="103" y="3"/>
                  </a:lnTo>
                  <a:lnTo>
                    <a:pt x="133" y="0"/>
                  </a:lnTo>
                  <a:close/>
                </a:path>
              </a:pathLst>
            </a:custGeom>
            <a:solidFill>
              <a:schemeClr val="accent2"/>
            </a:solidFill>
            <a:ln>
              <a:noFill/>
            </a:ln>
            <a:extLst>
              <a:ext uri="{91240B29-F687-4F45-9708-019B960494DF}">
                <a14:hiddenLine xmlns:a14="http://schemas.microsoft.com/office/drawing/2010/main" w="0">
                  <a:solidFill>
                    <a:srgbClr val="000000"/>
                  </a:solidFill>
                  <a:round/>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sp>
          <p:nvSpPr>
            <p:cNvPr id="39" name="Freeform 38"/>
            <p:cNvSpPr>
              <a:spLocks/>
            </p:cNvSpPr>
            <p:nvPr/>
          </p:nvSpPr>
          <p:spPr bwMode="gray">
            <a:xfrm>
              <a:off x="2304" y="1625"/>
              <a:ext cx="498" cy="964"/>
            </a:xfrm>
            <a:custGeom>
              <a:avLst/>
              <a:gdLst>
                <a:gd name="T0" fmla="*/ 3 w 573"/>
                <a:gd name="T1" fmla="*/ 3 h 1111"/>
                <a:gd name="T2" fmla="*/ 3 w 573"/>
                <a:gd name="T3" fmla="*/ 3 h 1111"/>
                <a:gd name="T4" fmla="*/ 3 w 573"/>
                <a:gd name="T5" fmla="*/ 3 h 1111"/>
                <a:gd name="T6" fmla="*/ 0 w 573"/>
                <a:gd name="T7" fmla="*/ 23 h 1111"/>
                <a:gd name="T8" fmla="*/ 1 w 573"/>
                <a:gd name="T9" fmla="*/ 23 h 1111"/>
                <a:gd name="T10" fmla="*/ 3 w 573"/>
                <a:gd name="T11" fmla="*/ 23 h 1111"/>
                <a:gd name="T12" fmla="*/ 3 w 573"/>
                <a:gd name="T13" fmla="*/ 24 h 1111"/>
                <a:gd name="T14" fmla="*/ 3 w 573"/>
                <a:gd name="T15" fmla="*/ 24 h 1111"/>
                <a:gd name="T16" fmla="*/ 3 w 573"/>
                <a:gd name="T17" fmla="*/ 24 h 1111"/>
                <a:gd name="T18" fmla="*/ 4 w 573"/>
                <a:gd name="T19" fmla="*/ 23 h 1111"/>
                <a:gd name="T20" fmla="*/ 5 w 573"/>
                <a:gd name="T21" fmla="*/ 23 h 1111"/>
                <a:gd name="T22" fmla="*/ 5 w 573"/>
                <a:gd name="T23" fmla="*/ 23 h 1111"/>
                <a:gd name="T24" fmla="*/ 5 w 573"/>
                <a:gd name="T25" fmla="*/ 8 h 1111"/>
                <a:gd name="T26" fmla="*/ 6 w 573"/>
                <a:gd name="T27" fmla="*/ 47 h 1111"/>
                <a:gd name="T28" fmla="*/ 7 w 573"/>
                <a:gd name="T29" fmla="*/ 47 h 1111"/>
                <a:gd name="T30" fmla="*/ 7 w 573"/>
                <a:gd name="T31" fmla="*/ 49 h 1111"/>
                <a:gd name="T32" fmla="*/ 8 w 573"/>
                <a:gd name="T33" fmla="*/ 49 h 1111"/>
                <a:gd name="T34" fmla="*/ 9 w 573"/>
                <a:gd name="T35" fmla="*/ 49 h 1111"/>
                <a:gd name="T36" fmla="*/ 10 w 573"/>
                <a:gd name="T37" fmla="*/ 49 h 1111"/>
                <a:gd name="T38" fmla="*/ 12 w 573"/>
                <a:gd name="T39" fmla="*/ 49 h 1111"/>
                <a:gd name="T40" fmla="*/ 12 w 573"/>
                <a:gd name="T41" fmla="*/ 47 h 1111"/>
                <a:gd name="T42" fmla="*/ 13 w 573"/>
                <a:gd name="T43" fmla="*/ 47 h 1111"/>
                <a:gd name="T44" fmla="*/ 13 w 573"/>
                <a:gd name="T45" fmla="*/ 23 h 1111"/>
                <a:gd name="T46" fmla="*/ 14 w 573"/>
                <a:gd name="T47" fmla="*/ 23 h 1111"/>
                <a:gd name="T48" fmla="*/ 14 w 573"/>
                <a:gd name="T49" fmla="*/ 23 h 1111"/>
                <a:gd name="T50" fmla="*/ 14 w 573"/>
                <a:gd name="T51" fmla="*/ 27 h 1111"/>
                <a:gd name="T52" fmla="*/ 14 w 573"/>
                <a:gd name="T53" fmla="*/ 30 h 1111"/>
                <a:gd name="T54" fmla="*/ 14 w 573"/>
                <a:gd name="T55" fmla="*/ 32 h 1111"/>
                <a:gd name="T56" fmla="*/ 14 w 573"/>
                <a:gd name="T57" fmla="*/ 37 h 1111"/>
                <a:gd name="T58" fmla="*/ 14 w 573"/>
                <a:gd name="T59" fmla="*/ 41 h 1111"/>
                <a:gd name="T60" fmla="*/ 14 w 573"/>
                <a:gd name="T61" fmla="*/ 44 h 1111"/>
                <a:gd name="T62" fmla="*/ 14 w 573"/>
                <a:gd name="T63" fmla="*/ 47 h 1111"/>
                <a:gd name="T64" fmla="*/ 14 w 573"/>
                <a:gd name="T65" fmla="*/ 47 h 1111"/>
                <a:gd name="T66" fmla="*/ 15 w 573"/>
                <a:gd name="T67" fmla="*/ 49 h 1111"/>
                <a:gd name="T68" fmla="*/ 16 w 573"/>
                <a:gd name="T69" fmla="*/ 49 h 1111"/>
                <a:gd name="T70" fmla="*/ 17 w 573"/>
                <a:gd name="T71" fmla="*/ 49 h 1111"/>
                <a:gd name="T72" fmla="*/ 18 w 573"/>
                <a:gd name="T73" fmla="*/ 49 h 1111"/>
                <a:gd name="T74" fmla="*/ 20 w 573"/>
                <a:gd name="T75" fmla="*/ 49 h 1111"/>
                <a:gd name="T76" fmla="*/ 20 w 573"/>
                <a:gd name="T77" fmla="*/ 47 h 1111"/>
                <a:gd name="T78" fmla="*/ 20 w 573"/>
                <a:gd name="T79" fmla="*/ 47 h 1111"/>
                <a:gd name="T80" fmla="*/ 21 w 573"/>
                <a:gd name="T81" fmla="*/ 8 h 1111"/>
                <a:gd name="T82" fmla="*/ 21 w 573"/>
                <a:gd name="T83" fmla="*/ 23 h 1111"/>
                <a:gd name="T84" fmla="*/ 21 w 573"/>
                <a:gd name="T85" fmla="*/ 23 h 1111"/>
                <a:gd name="T86" fmla="*/ 22 w 573"/>
                <a:gd name="T87" fmla="*/ 24 h 1111"/>
                <a:gd name="T88" fmla="*/ 23 w 573"/>
                <a:gd name="T89" fmla="*/ 24 h 1111"/>
                <a:gd name="T90" fmla="*/ 24 w 573"/>
                <a:gd name="T91" fmla="*/ 24 h 1111"/>
                <a:gd name="T92" fmla="*/ 25 w 573"/>
                <a:gd name="T93" fmla="*/ 24 h 1111"/>
                <a:gd name="T94" fmla="*/ 26 w 573"/>
                <a:gd name="T95" fmla="*/ 23 h 1111"/>
                <a:gd name="T96" fmla="*/ 26 w 573"/>
                <a:gd name="T97" fmla="*/ 23 h 1111"/>
                <a:gd name="T98" fmla="*/ 26 w 573"/>
                <a:gd name="T99" fmla="*/ 3 h 1111"/>
                <a:gd name="T100" fmla="*/ 24 w 573"/>
                <a:gd name="T101" fmla="*/ 3 h 1111"/>
                <a:gd name="T102" fmla="*/ 23 w 573"/>
                <a:gd name="T103" fmla="*/ 3 h 1111"/>
                <a:gd name="T104" fmla="*/ 4 w 573"/>
                <a:gd name="T105" fmla="*/ 0 h 11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73"/>
                <a:gd name="T160" fmla="*/ 0 h 1111"/>
                <a:gd name="T161" fmla="*/ 573 w 573"/>
                <a:gd name="T162" fmla="*/ 1111 h 111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73" h="1111">
                  <a:moveTo>
                    <a:pt x="94" y="0"/>
                  </a:moveTo>
                  <a:lnTo>
                    <a:pt x="72" y="5"/>
                  </a:lnTo>
                  <a:lnTo>
                    <a:pt x="50" y="16"/>
                  </a:lnTo>
                  <a:lnTo>
                    <a:pt x="30" y="32"/>
                  </a:lnTo>
                  <a:lnTo>
                    <a:pt x="15" y="53"/>
                  </a:lnTo>
                  <a:lnTo>
                    <a:pt x="4" y="75"/>
                  </a:lnTo>
                  <a:lnTo>
                    <a:pt x="0" y="99"/>
                  </a:lnTo>
                  <a:lnTo>
                    <a:pt x="0" y="509"/>
                  </a:lnTo>
                  <a:lnTo>
                    <a:pt x="0" y="511"/>
                  </a:lnTo>
                  <a:lnTo>
                    <a:pt x="1" y="516"/>
                  </a:lnTo>
                  <a:lnTo>
                    <a:pt x="4" y="525"/>
                  </a:lnTo>
                  <a:lnTo>
                    <a:pt x="9" y="533"/>
                  </a:lnTo>
                  <a:lnTo>
                    <a:pt x="16" y="543"/>
                  </a:lnTo>
                  <a:lnTo>
                    <a:pt x="26" y="550"/>
                  </a:lnTo>
                  <a:lnTo>
                    <a:pt x="39" y="556"/>
                  </a:lnTo>
                  <a:lnTo>
                    <a:pt x="56" y="557"/>
                  </a:lnTo>
                  <a:lnTo>
                    <a:pt x="72" y="556"/>
                  </a:lnTo>
                  <a:lnTo>
                    <a:pt x="84" y="551"/>
                  </a:lnTo>
                  <a:lnTo>
                    <a:pt x="92" y="543"/>
                  </a:lnTo>
                  <a:lnTo>
                    <a:pt x="100" y="534"/>
                  </a:lnTo>
                  <a:lnTo>
                    <a:pt x="103" y="525"/>
                  </a:lnTo>
                  <a:lnTo>
                    <a:pt x="106" y="516"/>
                  </a:lnTo>
                  <a:lnTo>
                    <a:pt x="107" y="508"/>
                  </a:lnTo>
                  <a:lnTo>
                    <a:pt x="108" y="503"/>
                  </a:lnTo>
                  <a:lnTo>
                    <a:pt x="108" y="500"/>
                  </a:lnTo>
                  <a:lnTo>
                    <a:pt x="108" y="166"/>
                  </a:lnTo>
                  <a:lnTo>
                    <a:pt x="134" y="167"/>
                  </a:lnTo>
                  <a:lnTo>
                    <a:pt x="135" y="1066"/>
                  </a:lnTo>
                  <a:lnTo>
                    <a:pt x="136" y="1068"/>
                  </a:lnTo>
                  <a:lnTo>
                    <a:pt x="138" y="1073"/>
                  </a:lnTo>
                  <a:lnTo>
                    <a:pt x="143" y="1080"/>
                  </a:lnTo>
                  <a:lnTo>
                    <a:pt x="151" y="1089"/>
                  </a:lnTo>
                  <a:lnTo>
                    <a:pt x="162" y="1097"/>
                  </a:lnTo>
                  <a:lnTo>
                    <a:pt x="174" y="1105"/>
                  </a:lnTo>
                  <a:lnTo>
                    <a:pt x="189" y="1110"/>
                  </a:lnTo>
                  <a:lnTo>
                    <a:pt x="199" y="1111"/>
                  </a:lnTo>
                  <a:lnTo>
                    <a:pt x="217" y="1111"/>
                  </a:lnTo>
                  <a:lnTo>
                    <a:pt x="227" y="1110"/>
                  </a:lnTo>
                  <a:lnTo>
                    <a:pt x="243" y="1105"/>
                  </a:lnTo>
                  <a:lnTo>
                    <a:pt x="255" y="1097"/>
                  </a:lnTo>
                  <a:lnTo>
                    <a:pt x="265" y="1089"/>
                  </a:lnTo>
                  <a:lnTo>
                    <a:pt x="272" y="1080"/>
                  </a:lnTo>
                  <a:lnTo>
                    <a:pt x="276" y="1073"/>
                  </a:lnTo>
                  <a:lnTo>
                    <a:pt x="278" y="1068"/>
                  </a:lnTo>
                  <a:lnTo>
                    <a:pt x="279" y="1066"/>
                  </a:lnTo>
                  <a:lnTo>
                    <a:pt x="279" y="499"/>
                  </a:lnTo>
                  <a:lnTo>
                    <a:pt x="302" y="499"/>
                  </a:lnTo>
                  <a:lnTo>
                    <a:pt x="302" y="503"/>
                  </a:lnTo>
                  <a:lnTo>
                    <a:pt x="302" y="515"/>
                  </a:lnTo>
                  <a:lnTo>
                    <a:pt x="302" y="534"/>
                  </a:lnTo>
                  <a:lnTo>
                    <a:pt x="302" y="560"/>
                  </a:lnTo>
                  <a:lnTo>
                    <a:pt x="304" y="590"/>
                  </a:lnTo>
                  <a:lnTo>
                    <a:pt x="304" y="626"/>
                  </a:lnTo>
                  <a:lnTo>
                    <a:pt x="304" y="664"/>
                  </a:lnTo>
                  <a:lnTo>
                    <a:pt x="304" y="706"/>
                  </a:lnTo>
                  <a:lnTo>
                    <a:pt x="304" y="750"/>
                  </a:lnTo>
                  <a:lnTo>
                    <a:pt x="304" y="793"/>
                  </a:lnTo>
                  <a:lnTo>
                    <a:pt x="304" y="838"/>
                  </a:lnTo>
                  <a:lnTo>
                    <a:pt x="305" y="882"/>
                  </a:lnTo>
                  <a:lnTo>
                    <a:pt x="305" y="926"/>
                  </a:lnTo>
                  <a:lnTo>
                    <a:pt x="305" y="966"/>
                  </a:lnTo>
                  <a:lnTo>
                    <a:pt x="305" y="1004"/>
                  </a:lnTo>
                  <a:lnTo>
                    <a:pt x="305" y="1037"/>
                  </a:lnTo>
                  <a:lnTo>
                    <a:pt x="305" y="1066"/>
                  </a:lnTo>
                  <a:lnTo>
                    <a:pt x="305" y="1067"/>
                  </a:lnTo>
                  <a:lnTo>
                    <a:pt x="306" y="1073"/>
                  </a:lnTo>
                  <a:lnTo>
                    <a:pt x="310" y="1079"/>
                  </a:lnTo>
                  <a:lnTo>
                    <a:pt x="315" y="1088"/>
                  </a:lnTo>
                  <a:lnTo>
                    <a:pt x="323" y="1096"/>
                  </a:lnTo>
                  <a:lnTo>
                    <a:pt x="335" y="1103"/>
                  </a:lnTo>
                  <a:lnTo>
                    <a:pt x="351" y="1108"/>
                  </a:lnTo>
                  <a:lnTo>
                    <a:pt x="372" y="1111"/>
                  </a:lnTo>
                  <a:lnTo>
                    <a:pt x="392" y="1108"/>
                  </a:lnTo>
                  <a:lnTo>
                    <a:pt x="408" y="1103"/>
                  </a:lnTo>
                  <a:lnTo>
                    <a:pt x="420" y="1096"/>
                  </a:lnTo>
                  <a:lnTo>
                    <a:pt x="429" y="1089"/>
                  </a:lnTo>
                  <a:lnTo>
                    <a:pt x="434" y="1080"/>
                  </a:lnTo>
                  <a:lnTo>
                    <a:pt x="437" y="1073"/>
                  </a:lnTo>
                  <a:lnTo>
                    <a:pt x="438" y="1068"/>
                  </a:lnTo>
                  <a:lnTo>
                    <a:pt x="438" y="1067"/>
                  </a:lnTo>
                  <a:lnTo>
                    <a:pt x="440" y="166"/>
                  </a:lnTo>
                  <a:lnTo>
                    <a:pt x="466" y="166"/>
                  </a:lnTo>
                  <a:lnTo>
                    <a:pt x="466" y="500"/>
                  </a:lnTo>
                  <a:lnTo>
                    <a:pt x="468" y="503"/>
                  </a:lnTo>
                  <a:lnTo>
                    <a:pt x="469" y="509"/>
                  </a:lnTo>
                  <a:lnTo>
                    <a:pt x="472" y="517"/>
                  </a:lnTo>
                  <a:lnTo>
                    <a:pt x="477" y="527"/>
                  </a:lnTo>
                  <a:lnTo>
                    <a:pt x="483" y="537"/>
                  </a:lnTo>
                  <a:lnTo>
                    <a:pt x="493" y="545"/>
                  </a:lnTo>
                  <a:lnTo>
                    <a:pt x="505" y="551"/>
                  </a:lnTo>
                  <a:lnTo>
                    <a:pt x="520" y="554"/>
                  </a:lnTo>
                  <a:lnTo>
                    <a:pt x="536" y="551"/>
                  </a:lnTo>
                  <a:lnTo>
                    <a:pt x="548" y="545"/>
                  </a:lnTo>
                  <a:lnTo>
                    <a:pt x="557" y="537"/>
                  </a:lnTo>
                  <a:lnTo>
                    <a:pt x="563" y="527"/>
                  </a:lnTo>
                  <a:lnTo>
                    <a:pt x="570" y="517"/>
                  </a:lnTo>
                  <a:lnTo>
                    <a:pt x="573" y="510"/>
                  </a:lnTo>
                  <a:lnTo>
                    <a:pt x="573" y="508"/>
                  </a:lnTo>
                  <a:lnTo>
                    <a:pt x="573" y="79"/>
                  </a:lnTo>
                  <a:lnTo>
                    <a:pt x="572" y="68"/>
                  </a:lnTo>
                  <a:lnTo>
                    <a:pt x="561" y="47"/>
                  </a:lnTo>
                  <a:lnTo>
                    <a:pt x="546" y="28"/>
                  </a:lnTo>
                  <a:lnTo>
                    <a:pt x="528" y="14"/>
                  </a:lnTo>
                  <a:lnTo>
                    <a:pt x="506" y="4"/>
                  </a:lnTo>
                  <a:lnTo>
                    <a:pt x="485" y="0"/>
                  </a:lnTo>
                  <a:lnTo>
                    <a:pt x="94" y="0"/>
                  </a:lnTo>
                  <a:close/>
                </a:path>
              </a:pathLst>
            </a:custGeom>
            <a:solidFill>
              <a:schemeClr val="accent2"/>
            </a:solidFill>
            <a:ln>
              <a:noFill/>
            </a:ln>
            <a:extLst>
              <a:ext uri="{91240B29-F687-4F45-9708-019B960494DF}">
                <a14:hiddenLine xmlns:a14="http://schemas.microsoft.com/office/drawing/2010/main" w="0">
                  <a:solidFill>
                    <a:srgbClr val="000000"/>
                  </a:solidFill>
                  <a:round/>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grpSp>
      <p:grpSp>
        <p:nvGrpSpPr>
          <p:cNvPr id="40" name="Group 39"/>
          <p:cNvGrpSpPr>
            <a:grpSpLocks/>
          </p:cNvGrpSpPr>
          <p:nvPr/>
        </p:nvGrpSpPr>
        <p:grpSpPr bwMode="auto">
          <a:xfrm>
            <a:off x="5938837" y="3925888"/>
            <a:ext cx="457200" cy="1138238"/>
            <a:chOff x="2880" y="1344"/>
            <a:chExt cx="498" cy="1245"/>
          </a:xfrm>
        </p:grpSpPr>
        <p:sp>
          <p:nvSpPr>
            <p:cNvPr id="41" name="Freeform 40"/>
            <p:cNvSpPr>
              <a:spLocks/>
            </p:cNvSpPr>
            <p:nvPr/>
          </p:nvSpPr>
          <p:spPr bwMode="gray">
            <a:xfrm>
              <a:off x="3001" y="1344"/>
              <a:ext cx="233" cy="254"/>
            </a:xfrm>
            <a:custGeom>
              <a:avLst/>
              <a:gdLst>
                <a:gd name="T0" fmla="*/ 7 w 267"/>
                <a:gd name="T1" fmla="*/ 0 h 292"/>
                <a:gd name="T2" fmla="*/ 8 w 267"/>
                <a:gd name="T3" fmla="*/ 3 h 292"/>
                <a:gd name="T4" fmla="*/ 9 w 267"/>
                <a:gd name="T5" fmla="*/ 3 h 292"/>
                <a:gd name="T6" fmla="*/ 10 w 267"/>
                <a:gd name="T7" fmla="*/ 3 h 292"/>
                <a:gd name="T8" fmla="*/ 11 w 267"/>
                <a:gd name="T9" fmla="*/ 3 h 292"/>
                <a:gd name="T10" fmla="*/ 12 w 267"/>
                <a:gd name="T11" fmla="*/ 3 h 292"/>
                <a:gd name="T12" fmla="*/ 13 w 267"/>
                <a:gd name="T13" fmla="*/ 3 h 292"/>
                <a:gd name="T14" fmla="*/ 13 w 267"/>
                <a:gd name="T15" fmla="*/ 5 h 292"/>
                <a:gd name="T16" fmla="*/ 13 w 267"/>
                <a:gd name="T17" fmla="*/ 7 h 292"/>
                <a:gd name="T18" fmla="*/ 13 w 267"/>
                <a:gd name="T19" fmla="*/ 8 h 292"/>
                <a:gd name="T20" fmla="*/ 13 w 267"/>
                <a:gd name="T21" fmla="*/ 9 h 292"/>
                <a:gd name="T22" fmla="*/ 12 w 267"/>
                <a:gd name="T23" fmla="*/ 10 h 292"/>
                <a:gd name="T24" fmla="*/ 11 w 267"/>
                <a:gd name="T25" fmla="*/ 11 h 292"/>
                <a:gd name="T26" fmla="*/ 10 w 267"/>
                <a:gd name="T27" fmla="*/ 12 h 292"/>
                <a:gd name="T28" fmla="*/ 9 w 267"/>
                <a:gd name="T29" fmla="*/ 13 h 292"/>
                <a:gd name="T30" fmla="*/ 8 w 267"/>
                <a:gd name="T31" fmla="*/ 14 h 292"/>
                <a:gd name="T32" fmla="*/ 7 w 267"/>
                <a:gd name="T33" fmla="*/ 14 h 292"/>
                <a:gd name="T34" fmla="*/ 5 w 267"/>
                <a:gd name="T35" fmla="*/ 14 h 292"/>
                <a:gd name="T36" fmla="*/ 3 w 267"/>
                <a:gd name="T37" fmla="*/ 13 h 292"/>
                <a:gd name="T38" fmla="*/ 3 w 267"/>
                <a:gd name="T39" fmla="*/ 12 h 292"/>
                <a:gd name="T40" fmla="*/ 3 w 267"/>
                <a:gd name="T41" fmla="*/ 11 h 292"/>
                <a:gd name="T42" fmla="*/ 3 w 267"/>
                <a:gd name="T43" fmla="*/ 10 h 292"/>
                <a:gd name="T44" fmla="*/ 3 w 267"/>
                <a:gd name="T45" fmla="*/ 8 h 292"/>
                <a:gd name="T46" fmla="*/ 0 w 267"/>
                <a:gd name="T47" fmla="*/ 7 h 292"/>
                <a:gd name="T48" fmla="*/ 3 w 267"/>
                <a:gd name="T49" fmla="*/ 5 h 292"/>
                <a:gd name="T50" fmla="*/ 3 w 267"/>
                <a:gd name="T51" fmla="*/ 3 h 292"/>
                <a:gd name="T52" fmla="*/ 3 w 267"/>
                <a:gd name="T53" fmla="*/ 3 h 292"/>
                <a:gd name="T54" fmla="*/ 3 w 267"/>
                <a:gd name="T55" fmla="*/ 3 h 292"/>
                <a:gd name="T56" fmla="*/ 3 w 267"/>
                <a:gd name="T57" fmla="*/ 3 h 292"/>
                <a:gd name="T58" fmla="*/ 5 w 267"/>
                <a:gd name="T59" fmla="*/ 3 h 292"/>
                <a:gd name="T60" fmla="*/ 7 w 267"/>
                <a:gd name="T61" fmla="*/ 0 h 29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67"/>
                <a:gd name="T94" fmla="*/ 0 h 292"/>
                <a:gd name="T95" fmla="*/ 267 w 267"/>
                <a:gd name="T96" fmla="*/ 292 h 29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67" h="292">
                  <a:moveTo>
                    <a:pt x="133" y="0"/>
                  </a:moveTo>
                  <a:lnTo>
                    <a:pt x="161" y="3"/>
                  </a:lnTo>
                  <a:lnTo>
                    <a:pt x="186" y="12"/>
                  </a:lnTo>
                  <a:lnTo>
                    <a:pt x="209" y="25"/>
                  </a:lnTo>
                  <a:lnTo>
                    <a:pt x="228" y="42"/>
                  </a:lnTo>
                  <a:lnTo>
                    <a:pt x="245" y="64"/>
                  </a:lnTo>
                  <a:lnTo>
                    <a:pt x="257" y="88"/>
                  </a:lnTo>
                  <a:lnTo>
                    <a:pt x="265" y="116"/>
                  </a:lnTo>
                  <a:lnTo>
                    <a:pt x="267" y="146"/>
                  </a:lnTo>
                  <a:lnTo>
                    <a:pt x="265" y="175"/>
                  </a:lnTo>
                  <a:lnTo>
                    <a:pt x="257" y="203"/>
                  </a:lnTo>
                  <a:lnTo>
                    <a:pt x="245" y="227"/>
                  </a:lnTo>
                  <a:lnTo>
                    <a:pt x="228" y="249"/>
                  </a:lnTo>
                  <a:lnTo>
                    <a:pt x="209" y="267"/>
                  </a:lnTo>
                  <a:lnTo>
                    <a:pt x="186" y="281"/>
                  </a:lnTo>
                  <a:lnTo>
                    <a:pt x="161" y="289"/>
                  </a:lnTo>
                  <a:lnTo>
                    <a:pt x="133" y="292"/>
                  </a:lnTo>
                  <a:lnTo>
                    <a:pt x="103" y="288"/>
                  </a:lnTo>
                  <a:lnTo>
                    <a:pt x="75" y="277"/>
                  </a:lnTo>
                  <a:lnTo>
                    <a:pt x="51" y="260"/>
                  </a:lnTo>
                  <a:lnTo>
                    <a:pt x="29" y="237"/>
                  </a:lnTo>
                  <a:lnTo>
                    <a:pt x="13" y="210"/>
                  </a:lnTo>
                  <a:lnTo>
                    <a:pt x="4" y="178"/>
                  </a:lnTo>
                  <a:lnTo>
                    <a:pt x="0" y="146"/>
                  </a:lnTo>
                  <a:lnTo>
                    <a:pt x="4" y="113"/>
                  </a:lnTo>
                  <a:lnTo>
                    <a:pt x="13" y="81"/>
                  </a:lnTo>
                  <a:lnTo>
                    <a:pt x="29" y="54"/>
                  </a:lnTo>
                  <a:lnTo>
                    <a:pt x="51" y="32"/>
                  </a:lnTo>
                  <a:lnTo>
                    <a:pt x="75" y="14"/>
                  </a:lnTo>
                  <a:lnTo>
                    <a:pt x="103" y="3"/>
                  </a:lnTo>
                  <a:lnTo>
                    <a:pt x="133" y="0"/>
                  </a:lnTo>
                  <a:close/>
                </a:path>
              </a:pathLst>
            </a:custGeom>
            <a:solidFill>
              <a:schemeClr val="accent1"/>
            </a:solidFill>
            <a:ln>
              <a:noFill/>
            </a:ln>
            <a:extLst>
              <a:ext uri="{91240B29-F687-4F45-9708-019B960494DF}">
                <a14:hiddenLine xmlns:a14="http://schemas.microsoft.com/office/drawing/2010/main" w="0">
                  <a:solidFill>
                    <a:srgbClr val="000000"/>
                  </a:solidFill>
                  <a:round/>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sp>
          <p:nvSpPr>
            <p:cNvPr id="42" name="Freeform 41"/>
            <p:cNvSpPr>
              <a:spLocks/>
            </p:cNvSpPr>
            <p:nvPr/>
          </p:nvSpPr>
          <p:spPr bwMode="gray">
            <a:xfrm>
              <a:off x="2880" y="1625"/>
              <a:ext cx="498" cy="964"/>
            </a:xfrm>
            <a:custGeom>
              <a:avLst/>
              <a:gdLst>
                <a:gd name="T0" fmla="*/ 3 w 573"/>
                <a:gd name="T1" fmla="*/ 3 h 1111"/>
                <a:gd name="T2" fmla="*/ 3 w 573"/>
                <a:gd name="T3" fmla="*/ 3 h 1111"/>
                <a:gd name="T4" fmla="*/ 3 w 573"/>
                <a:gd name="T5" fmla="*/ 3 h 1111"/>
                <a:gd name="T6" fmla="*/ 0 w 573"/>
                <a:gd name="T7" fmla="*/ 23 h 1111"/>
                <a:gd name="T8" fmla="*/ 1 w 573"/>
                <a:gd name="T9" fmla="*/ 23 h 1111"/>
                <a:gd name="T10" fmla="*/ 3 w 573"/>
                <a:gd name="T11" fmla="*/ 23 h 1111"/>
                <a:gd name="T12" fmla="*/ 3 w 573"/>
                <a:gd name="T13" fmla="*/ 24 h 1111"/>
                <a:gd name="T14" fmla="*/ 3 w 573"/>
                <a:gd name="T15" fmla="*/ 24 h 1111"/>
                <a:gd name="T16" fmla="*/ 3 w 573"/>
                <a:gd name="T17" fmla="*/ 24 h 1111"/>
                <a:gd name="T18" fmla="*/ 4 w 573"/>
                <a:gd name="T19" fmla="*/ 23 h 1111"/>
                <a:gd name="T20" fmla="*/ 5 w 573"/>
                <a:gd name="T21" fmla="*/ 23 h 1111"/>
                <a:gd name="T22" fmla="*/ 5 w 573"/>
                <a:gd name="T23" fmla="*/ 23 h 1111"/>
                <a:gd name="T24" fmla="*/ 5 w 573"/>
                <a:gd name="T25" fmla="*/ 8 h 1111"/>
                <a:gd name="T26" fmla="*/ 6 w 573"/>
                <a:gd name="T27" fmla="*/ 47 h 1111"/>
                <a:gd name="T28" fmla="*/ 7 w 573"/>
                <a:gd name="T29" fmla="*/ 47 h 1111"/>
                <a:gd name="T30" fmla="*/ 7 w 573"/>
                <a:gd name="T31" fmla="*/ 49 h 1111"/>
                <a:gd name="T32" fmla="*/ 8 w 573"/>
                <a:gd name="T33" fmla="*/ 49 h 1111"/>
                <a:gd name="T34" fmla="*/ 9 w 573"/>
                <a:gd name="T35" fmla="*/ 49 h 1111"/>
                <a:gd name="T36" fmla="*/ 10 w 573"/>
                <a:gd name="T37" fmla="*/ 49 h 1111"/>
                <a:gd name="T38" fmla="*/ 12 w 573"/>
                <a:gd name="T39" fmla="*/ 49 h 1111"/>
                <a:gd name="T40" fmla="*/ 12 w 573"/>
                <a:gd name="T41" fmla="*/ 47 h 1111"/>
                <a:gd name="T42" fmla="*/ 13 w 573"/>
                <a:gd name="T43" fmla="*/ 47 h 1111"/>
                <a:gd name="T44" fmla="*/ 13 w 573"/>
                <a:gd name="T45" fmla="*/ 23 h 1111"/>
                <a:gd name="T46" fmla="*/ 14 w 573"/>
                <a:gd name="T47" fmla="*/ 23 h 1111"/>
                <a:gd name="T48" fmla="*/ 14 w 573"/>
                <a:gd name="T49" fmla="*/ 23 h 1111"/>
                <a:gd name="T50" fmla="*/ 14 w 573"/>
                <a:gd name="T51" fmla="*/ 27 h 1111"/>
                <a:gd name="T52" fmla="*/ 14 w 573"/>
                <a:gd name="T53" fmla="*/ 30 h 1111"/>
                <a:gd name="T54" fmla="*/ 14 w 573"/>
                <a:gd name="T55" fmla="*/ 32 h 1111"/>
                <a:gd name="T56" fmla="*/ 14 w 573"/>
                <a:gd name="T57" fmla="*/ 37 h 1111"/>
                <a:gd name="T58" fmla="*/ 14 w 573"/>
                <a:gd name="T59" fmla="*/ 41 h 1111"/>
                <a:gd name="T60" fmla="*/ 14 w 573"/>
                <a:gd name="T61" fmla="*/ 44 h 1111"/>
                <a:gd name="T62" fmla="*/ 14 w 573"/>
                <a:gd name="T63" fmla="*/ 47 h 1111"/>
                <a:gd name="T64" fmla="*/ 14 w 573"/>
                <a:gd name="T65" fmla="*/ 47 h 1111"/>
                <a:gd name="T66" fmla="*/ 15 w 573"/>
                <a:gd name="T67" fmla="*/ 49 h 1111"/>
                <a:gd name="T68" fmla="*/ 16 w 573"/>
                <a:gd name="T69" fmla="*/ 49 h 1111"/>
                <a:gd name="T70" fmla="*/ 17 w 573"/>
                <a:gd name="T71" fmla="*/ 49 h 1111"/>
                <a:gd name="T72" fmla="*/ 18 w 573"/>
                <a:gd name="T73" fmla="*/ 49 h 1111"/>
                <a:gd name="T74" fmla="*/ 20 w 573"/>
                <a:gd name="T75" fmla="*/ 49 h 1111"/>
                <a:gd name="T76" fmla="*/ 20 w 573"/>
                <a:gd name="T77" fmla="*/ 47 h 1111"/>
                <a:gd name="T78" fmla="*/ 20 w 573"/>
                <a:gd name="T79" fmla="*/ 47 h 1111"/>
                <a:gd name="T80" fmla="*/ 21 w 573"/>
                <a:gd name="T81" fmla="*/ 8 h 1111"/>
                <a:gd name="T82" fmla="*/ 21 w 573"/>
                <a:gd name="T83" fmla="*/ 23 h 1111"/>
                <a:gd name="T84" fmla="*/ 21 w 573"/>
                <a:gd name="T85" fmla="*/ 23 h 1111"/>
                <a:gd name="T86" fmla="*/ 22 w 573"/>
                <a:gd name="T87" fmla="*/ 24 h 1111"/>
                <a:gd name="T88" fmla="*/ 23 w 573"/>
                <a:gd name="T89" fmla="*/ 24 h 1111"/>
                <a:gd name="T90" fmla="*/ 24 w 573"/>
                <a:gd name="T91" fmla="*/ 24 h 1111"/>
                <a:gd name="T92" fmla="*/ 25 w 573"/>
                <a:gd name="T93" fmla="*/ 24 h 1111"/>
                <a:gd name="T94" fmla="*/ 26 w 573"/>
                <a:gd name="T95" fmla="*/ 23 h 1111"/>
                <a:gd name="T96" fmla="*/ 26 w 573"/>
                <a:gd name="T97" fmla="*/ 23 h 1111"/>
                <a:gd name="T98" fmla="*/ 26 w 573"/>
                <a:gd name="T99" fmla="*/ 3 h 1111"/>
                <a:gd name="T100" fmla="*/ 24 w 573"/>
                <a:gd name="T101" fmla="*/ 3 h 1111"/>
                <a:gd name="T102" fmla="*/ 23 w 573"/>
                <a:gd name="T103" fmla="*/ 3 h 1111"/>
                <a:gd name="T104" fmla="*/ 4 w 573"/>
                <a:gd name="T105" fmla="*/ 0 h 11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73"/>
                <a:gd name="T160" fmla="*/ 0 h 1111"/>
                <a:gd name="T161" fmla="*/ 573 w 573"/>
                <a:gd name="T162" fmla="*/ 1111 h 111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73" h="1111">
                  <a:moveTo>
                    <a:pt x="94" y="0"/>
                  </a:moveTo>
                  <a:lnTo>
                    <a:pt x="72" y="5"/>
                  </a:lnTo>
                  <a:lnTo>
                    <a:pt x="50" y="16"/>
                  </a:lnTo>
                  <a:lnTo>
                    <a:pt x="30" y="32"/>
                  </a:lnTo>
                  <a:lnTo>
                    <a:pt x="15" y="53"/>
                  </a:lnTo>
                  <a:lnTo>
                    <a:pt x="4" y="75"/>
                  </a:lnTo>
                  <a:lnTo>
                    <a:pt x="0" y="99"/>
                  </a:lnTo>
                  <a:lnTo>
                    <a:pt x="0" y="509"/>
                  </a:lnTo>
                  <a:lnTo>
                    <a:pt x="0" y="511"/>
                  </a:lnTo>
                  <a:lnTo>
                    <a:pt x="1" y="516"/>
                  </a:lnTo>
                  <a:lnTo>
                    <a:pt x="4" y="525"/>
                  </a:lnTo>
                  <a:lnTo>
                    <a:pt x="9" y="533"/>
                  </a:lnTo>
                  <a:lnTo>
                    <a:pt x="16" y="543"/>
                  </a:lnTo>
                  <a:lnTo>
                    <a:pt x="26" y="550"/>
                  </a:lnTo>
                  <a:lnTo>
                    <a:pt x="39" y="556"/>
                  </a:lnTo>
                  <a:lnTo>
                    <a:pt x="56" y="557"/>
                  </a:lnTo>
                  <a:lnTo>
                    <a:pt x="72" y="556"/>
                  </a:lnTo>
                  <a:lnTo>
                    <a:pt x="84" y="551"/>
                  </a:lnTo>
                  <a:lnTo>
                    <a:pt x="92" y="543"/>
                  </a:lnTo>
                  <a:lnTo>
                    <a:pt x="100" y="534"/>
                  </a:lnTo>
                  <a:lnTo>
                    <a:pt x="103" y="525"/>
                  </a:lnTo>
                  <a:lnTo>
                    <a:pt x="106" y="516"/>
                  </a:lnTo>
                  <a:lnTo>
                    <a:pt x="107" y="508"/>
                  </a:lnTo>
                  <a:lnTo>
                    <a:pt x="108" y="503"/>
                  </a:lnTo>
                  <a:lnTo>
                    <a:pt x="108" y="500"/>
                  </a:lnTo>
                  <a:lnTo>
                    <a:pt x="108" y="166"/>
                  </a:lnTo>
                  <a:lnTo>
                    <a:pt x="134" y="167"/>
                  </a:lnTo>
                  <a:lnTo>
                    <a:pt x="135" y="1066"/>
                  </a:lnTo>
                  <a:lnTo>
                    <a:pt x="136" y="1068"/>
                  </a:lnTo>
                  <a:lnTo>
                    <a:pt x="138" y="1073"/>
                  </a:lnTo>
                  <a:lnTo>
                    <a:pt x="143" y="1080"/>
                  </a:lnTo>
                  <a:lnTo>
                    <a:pt x="151" y="1089"/>
                  </a:lnTo>
                  <a:lnTo>
                    <a:pt x="162" y="1097"/>
                  </a:lnTo>
                  <a:lnTo>
                    <a:pt x="174" y="1105"/>
                  </a:lnTo>
                  <a:lnTo>
                    <a:pt x="189" y="1110"/>
                  </a:lnTo>
                  <a:lnTo>
                    <a:pt x="199" y="1111"/>
                  </a:lnTo>
                  <a:lnTo>
                    <a:pt x="217" y="1111"/>
                  </a:lnTo>
                  <a:lnTo>
                    <a:pt x="227" y="1110"/>
                  </a:lnTo>
                  <a:lnTo>
                    <a:pt x="243" y="1105"/>
                  </a:lnTo>
                  <a:lnTo>
                    <a:pt x="255" y="1097"/>
                  </a:lnTo>
                  <a:lnTo>
                    <a:pt x="265" y="1089"/>
                  </a:lnTo>
                  <a:lnTo>
                    <a:pt x="272" y="1080"/>
                  </a:lnTo>
                  <a:lnTo>
                    <a:pt x="276" y="1073"/>
                  </a:lnTo>
                  <a:lnTo>
                    <a:pt x="278" y="1068"/>
                  </a:lnTo>
                  <a:lnTo>
                    <a:pt x="279" y="1066"/>
                  </a:lnTo>
                  <a:lnTo>
                    <a:pt x="279" y="499"/>
                  </a:lnTo>
                  <a:lnTo>
                    <a:pt x="302" y="499"/>
                  </a:lnTo>
                  <a:lnTo>
                    <a:pt x="302" y="503"/>
                  </a:lnTo>
                  <a:lnTo>
                    <a:pt x="302" y="515"/>
                  </a:lnTo>
                  <a:lnTo>
                    <a:pt x="302" y="534"/>
                  </a:lnTo>
                  <a:lnTo>
                    <a:pt x="302" y="560"/>
                  </a:lnTo>
                  <a:lnTo>
                    <a:pt x="304" y="590"/>
                  </a:lnTo>
                  <a:lnTo>
                    <a:pt x="304" y="626"/>
                  </a:lnTo>
                  <a:lnTo>
                    <a:pt x="304" y="664"/>
                  </a:lnTo>
                  <a:lnTo>
                    <a:pt x="304" y="706"/>
                  </a:lnTo>
                  <a:lnTo>
                    <a:pt x="304" y="750"/>
                  </a:lnTo>
                  <a:lnTo>
                    <a:pt x="304" y="793"/>
                  </a:lnTo>
                  <a:lnTo>
                    <a:pt x="304" y="838"/>
                  </a:lnTo>
                  <a:lnTo>
                    <a:pt x="305" y="882"/>
                  </a:lnTo>
                  <a:lnTo>
                    <a:pt x="305" y="926"/>
                  </a:lnTo>
                  <a:lnTo>
                    <a:pt x="305" y="966"/>
                  </a:lnTo>
                  <a:lnTo>
                    <a:pt x="305" y="1004"/>
                  </a:lnTo>
                  <a:lnTo>
                    <a:pt x="305" y="1037"/>
                  </a:lnTo>
                  <a:lnTo>
                    <a:pt x="305" y="1066"/>
                  </a:lnTo>
                  <a:lnTo>
                    <a:pt x="305" y="1067"/>
                  </a:lnTo>
                  <a:lnTo>
                    <a:pt x="306" y="1073"/>
                  </a:lnTo>
                  <a:lnTo>
                    <a:pt x="310" y="1079"/>
                  </a:lnTo>
                  <a:lnTo>
                    <a:pt x="315" y="1088"/>
                  </a:lnTo>
                  <a:lnTo>
                    <a:pt x="323" y="1096"/>
                  </a:lnTo>
                  <a:lnTo>
                    <a:pt x="335" y="1103"/>
                  </a:lnTo>
                  <a:lnTo>
                    <a:pt x="351" y="1108"/>
                  </a:lnTo>
                  <a:lnTo>
                    <a:pt x="372" y="1111"/>
                  </a:lnTo>
                  <a:lnTo>
                    <a:pt x="392" y="1108"/>
                  </a:lnTo>
                  <a:lnTo>
                    <a:pt x="408" y="1103"/>
                  </a:lnTo>
                  <a:lnTo>
                    <a:pt x="420" y="1096"/>
                  </a:lnTo>
                  <a:lnTo>
                    <a:pt x="429" y="1089"/>
                  </a:lnTo>
                  <a:lnTo>
                    <a:pt x="434" y="1080"/>
                  </a:lnTo>
                  <a:lnTo>
                    <a:pt x="437" y="1073"/>
                  </a:lnTo>
                  <a:lnTo>
                    <a:pt x="438" y="1068"/>
                  </a:lnTo>
                  <a:lnTo>
                    <a:pt x="438" y="1067"/>
                  </a:lnTo>
                  <a:lnTo>
                    <a:pt x="440" y="166"/>
                  </a:lnTo>
                  <a:lnTo>
                    <a:pt x="466" y="166"/>
                  </a:lnTo>
                  <a:lnTo>
                    <a:pt x="466" y="500"/>
                  </a:lnTo>
                  <a:lnTo>
                    <a:pt x="468" y="503"/>
                  </a:lnTo>
                  <a:lnTo>
                    <a:pt x="469" y="509"/>
                  </a:lnTo>
                  <a:lnTo>
                    <a:pt x="472" y="517"/>
                  </a:lnTo>
                  <a:lnTo>
                    <a:pt x="477" y="527"/>
                  </a:lnTo>
                  <a:lnTo>
                    <a:pt x="483" y="537"/>
                  </a:lnTo>
                  <a:lnTo>
                    <a:pt x="493" y="545"/>
                  </a:lnTo>
                  <a:lnTo>
                    <a:pt x="505" y="551"/>
                  </a:lnTo>
                  <a:lnTo>
                    <a:pt x="520" y="554"/>
                  </a:lnTo>
                  <a:lnTo>
                    <a:pt x="536" y="551"/>
                  </a:lnTo>
                  <a:lnTo>
                    <a:pt x="548" y="545"/>
                  </a:lnTo>
                  <a:lnTo>
                    <a:pt x="557" y="537"/>
                  </a:lnTo>
                  <a:lnTo>
                    <a:pt x="563" y="527"/>
                  </a:lnTo>
                  <a:lnTo>
                    <a:pt x="570" y="517"/>
                  </a:lnTo>
                  <a:lnTo>
                    <a:pt x="573" y="510"/>
                  </a:lnTo>
                  <a:lnTo>
                    <a:pt x="573" y="508"/>
                  </a:lnTo>
                  <a:lnTo>
                    <a:pt x="573" y="79"/>
                  </a:lnTo>
                  <a:lnTo>
                    <a:pt x="572" y="68"/>
                  </a:lnTo>
                  <a:lnTo>
                    <a:pt x="561" y="47"/>
                  </a:lnTo>
                  <a:lnTo>
                    <a:pt x="546" y="28"/>
                  </a:lnTo>
                  <a:lnTo>
                    <a:pt x="528" y="14"/>
                  </a:lnTo>
                  <a:lnTo>
                    <a:pt x="506" y="4"/>
                  </a:lnTo>
                  <a:lnTo>
                    <a:pt x="485" y="0"/>
                  </a:lnTo>
                  <a:lnTo>
                    <a:pt x="94" y="0"/>
                  </a:lnTo>
                  <a:close/>
                </a:path>
              </a:pathLst>
            </a:custGeom>
            <a:solidFill>
              <a:schemeClr val="accent1"/>
            </a:solidFill>
            <a:ln>
              <a:noFill/>
            </a:ln>
            <a:extLst>
              <a:ext uri="{91240B29-F687-4F45-9708-019B960494DF}">
                <a14:hiddenLine xmlns:a14="http://schemas.microsoft.com/office/drawing/2010/main" w="0">
                  <a:solidFill>
                    <a:srgbClr val="000000"/>
                  </a:solidFill>
                  <a:round/>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grpSp>
      <p:sp>
        <p:nvSpPr>
          <p:cNvPr id="43" name="Rectangle 1"/>
          <p:cNvSpPr>
            <a:spLocks noChangeArrowheads="1"/>
          </p:cNvSpPr>
          <p:nvPr/>
        </p:nvSpPr>
        <p:spPr bwMode="auto">
          <a:xfrm>
            <a:off x="1617663" y="6048376"/>
            <a:ext cx="8569325" cy="584200"/>
          </a:xfrm>
          <a:prstGeom prst="rect">
            <a:avLst/>
          </a:prstGeom>
          <a:noFill/>
          <a:ln w="9525">
            <a:noFill/>
            <a:miter lim="800000"/>
            <a:headEnd/>
            <a:tailEnd/>
          </a:ln>
          <a:effectLst>
            <a:prstShdw prst="shdw17" dist="17961" dir="2700000">
              <a:schemeClr val="accent1">
                <a:gamma/>
                <a:shade val="60000"/>
                <a:invGamma/>
              </a:schemeClr>
            </a:prstShdw>
          </a:effectLst>
        </p:spPr>
        <p:txBody>
          <a:bodyPr anchor="ctr">
            <a:spAutoFit/>
          </a:bodyPr>
          <a:lstStyle>
            <a:lvl1pPr marL="342900" indent="-342900" eaLnBrk="0" hangingPunct="0">
              <a:tabLst>
                <a:tab pos="2660650" algn="l"/>
              </a:tabLst>
              <a:defRPr>
                <a:solidFill>
                  <a:schemeClr val="tx1"/>
                </a:solidFill>
                <a:latin typeface="Arial" charset="0"/>
                <a:ea typeface="宋体" charset="-122"/>
              </a:defRPr>
            </a:lvl1pPr>
            <a:lvl2pPr marL="742950" indent="-285750" eaLnBrk="0" hangingPunct="0">
              <a:tabLst>
                <a:tab pos="2660650" algn="l"/>
              </a:tabLst>
              <a:defRPr>
                <a:solidFill>
                  <a:schemeClr val="tx1"/>
                </a:solidFill>
                <a:latin typeface="Arial" charset="0"/>
                <a:ea typeface="宋体" charset="-122"/>
              </a:defRPr>
            </a:lvl2pPr>
            <a:lvl3pPr marL="1143000" indent="-228600" eaLnBrk="0" hangingPunct="0">
              <a:tabLst>
                <a:tab pos="2660650" algn="l"/>
              </a:tabLst>
              <a:defRPr>
                <a:solidFill>
                  <a:schemeClr val="tx1"/>
                </a:solidFill>
                <a:latin typeface="Arial" charset="0"/>
                <a:ea typeface="宋体" charset="-122"/>
              </a:defRPr>
            </a:lvl3pPr>
            <a:lvl4pPr marL="1600200" indent="-228600" eaLnBrk="0" hangingPunct="0">
              <a:tabLst>
                <a:tab pos="2660650" algn="l"/>
              </a:tabLst>
              <a:defRPr>
                <a:solidFill>
                  <a:schemeClr val="tx1"/>
                </a:solidFill>
                <a:latin typeface="Arial" charset="0"/>
                <a:ea typeface="宋体" charset="-122"/>
              </a:defRPr>
            </a:lvl4pPr>
            <a:lvl5pPr marL="285750" indent="-285750" eaLnBrk="0" hangingPunct="0">
              <a:tabLst>
                <a:tab pos="2660650" algn="l"/>
              </a:tabLst>
              <a:defRPr>
                <a:solidFill>
                  <a:schemeClr val="tx1"/>
                </a:solidFill>
                <a:latin typeface="Arial" charset="0"/>
                <a:ea typeface="宋体" charset="-122"/>
              </a:defRPr>
            </a:lvl5pPr>
            <a:lvl6pPr marL="742950" indent="-285750" algn="ctr" eaLnBrk="0" fontAlgn="base" hangingPunct="0">
              <a:spcBef>
                <a:spcPct val="0"/>
              </a:spcBef>
              <a:spcAft>
                <a:spcPct val="0"/>
              </a:spcAft>
              <a:tabLst>
                <a:tab pos="2660650" algn="l"/>
              </a:tabLst>
              <a:defRPr>
                <a:solidFill>
                  <a:schemeClr val="tx1"/>
                </a:solidFill>
                <a:latin typeface="Arial" charset="0"/>
                <a:ea typeface="宋体" charset="-122"/>
              </a:defRPr>
            </a:lvl6pPr>
            <a:lvl7pPr marL="1200150" indent="-285750" algn="ctr" eaLnBrk="0" fontAlgn="base" hangingPunct="0">
              <a:spcBef>
                <a:spcPct val="0"/>
              </a:spcBef>
              <a:spcAft>
                <a:spcPct val="0"/>
              </a:spcAft>
              <a:tabLst>
                <a:tab pos="2660650" algn="l"/>
              </a:tabLst>
              <a:defRPr>
                <a:solidFill>
                  <a:schemeClr val="tx1"/>
                </a:solidFill>
                <a:latin typeface="Arial" charset="0"/>
                <a:ea typeface="宋体" charset="-122"/>
              </a:defRPr>
            </a:lvl7pPr>
            <a:lvl8pPr marL="1657350" indent="-285750" algn="ctr" eaLnBrk="0" fontAlgn="base" hangingPunct="0">
              <a:spcBef>
                <a:spcPct val="0"/>
              </a:spcBef>
              <a:spcAft>
                <a:spcPct val="0"/>
              </a:spcAft>
              <a:tabLst>
                <a:tab pos="2660650" algn="l"/>
              </a:tabLst>
              <a:defRPr>
                <a:solidFill>
                  <a:schemeClr val="tx1"/>
                </a:solidFill>
                <a:latin typeface="Arial" charset="0"/>
                <a:ea typeface="宋体" charset="-122"/>
              </a:defRPr>
            </a:lvl8pPr>
            <a:lvl9pPr marL="2114550" indent="-285750" algn="ctr" eaLnBrk="0" fontAlgn="base" hangingPunct="0">
              <a:spcBef>
                <a:spcPct val="0"/>
              </a:spcBef>
              <a:spcAft>
                <a:spcPct val="0"/>
              </a:spcAft>
              <a:tabLst>
                <a:tab pos="2660650" algn="l"/>
              </a:tabLst>
              <a:defRPr>
                <a:solidFill>
                  <a:schemeClr val="tx1"/>
                </a:solidFill>
                <a:latin typeface="Arial" charset="0"/>
                <a:ea typeface="宋体" charset="-122"/>
              </a:defRPr>
            </a:lvl9pPr>
          </a:lstStyle>
          <a:p>
            <a:pPr lvl="4" algn="l">
              <a:buClr>
                <a:srgbClr val="000565"/>
              </a:buClr>
              <a:buFontTx/>
              <a:buBlip>
                <a:blip r:embed="rId3"/>
              </a:buBlip>
            </a:pPr>
            <a:r>
              <a:rPr lang="zh-CN" altLang="en-US" sz="1600">
                <a:latin typeface="+mn-ea"/>
                <a:ea typeface="+mn-ea"/>
              </a:rPr>
              <a:t>利用好海量的大数据，解决中国软件公司卖人头、卖授权、无粘度的商业模式，转变为以数据服务为核心的新商业模式。</a:t>
            </a:r>
          </a:p>
        </p:txBody>
      </p:sp>
    </p:spTree>
    <p:extLst>
      <p:ext uri="{BB962C8B-B14F-4D97-AF65-F5344CB8AC3E}">
        <p14:creationId xmlns:p14="http://schemas.microsoft.com/office/powerpoint/2010/main" val="11685708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行业投资的新热点</a:t>
            </a:r>
            <a:endParaRPr kumimoji="1" lang="zh-CN" altLang="en-US" dirty="0"/>
          </a:p>
        </p:txBody>
      </p:sp>
      <p:cxnSp>
        <p:nvCxnSpPr>
          <p:cNvPr id="3" name="曲线连接符 2"/>
          <p:cNvCxnSpPr/>
          <p:nvPr/>
        </p:nvCxnSpPr>
        <p:spPr bwMode="auto">
          <a:xfrm flipV="1">
            <a:off x="3000375" y="2060575"/>
            <a:ext cx="7416800" cy="3240088"/>
          </a:xfrm>
          <a:prstGeom prst="curvedConnector3">
            <a:avLst>
              <a:gd name="adj1" fmla="val 62139"/>
            </a:avLst>
          </a:prstGeom>
          <a:solidFill>
            <a:schemeClr val="accent1"/>
          </a:solidFill>
          <a:ln w="31750" cap="flat" cmpd="sng" algn="ctr">
            <a:solidFill>
              <a:schemeClr val="accent6"/>
            </a:solidFill>
            <a:prstDash val="solid"/>
            <a:round/>
            <a:headEnd type="none" w="med" len="med"/>
            <a:tailEnd type="arrow"/>
          </a:ln>
          <a:effectLst/>
        </p:spPr>
      </p:cxnSp>
      <p:sp>
        <p:nvSpPr>
          <p:cNvPr id="4" name="Rectangle 1"/>
          <p:cNvSpPr>
            <a:spLocks noChangeArrowheads="1"/>
          </p:cNvSpPr>
          <p:nvPr/>
        </p:nvSpPr>
        <p:spPr bwMode="auto">
          <a:xfrm>
            <a:off x="1524000" y="981075"/>
            <a:ext cx="4643438" cy="1816100"/>
          </a:xfrm>
          <a:prstGeom prst="rect">
            <a:avLst/>
          </a:prstGeom>
          <a:noFill/>
          <a:ln w="9525">
            <a:noFill/>
            <a:miter lim="800000"/>
            <a:headEnd/>
            <a:tailEnd/>
          </a:ln>
          <a:effectLst>
            <a:prstShdw prst="shdw17" dist="17961" dir="2700000">
              <a:schemeClr val="accent1">
                <a:gamma/>
                <a:shade val="60000"/>
                <a:invGamma/>
              </a:schemeClr>
            </a:prstShdw>
          </a:effectLst>
        </p:spPr>
        <p:txBody>
          <a:bodyPr anchor="ctr">
            <a:spAutoFit/>
          </a:bodyPr>
          <a:lstStyle>
            <a:lvl1pPr marL="342900" indent="-342900" eaLnBrk="0" hangingPunct="0">
              <a:tabLst>
                <a:tab pos="2660650" algn="l"/>
              </a:tabLst>
              <a:defRPr>
                <a:solidFill>
                  <a:schemeClr val="tx1"/>
                </a:solidFill>
                <a:latin typeface="Arial" charset="0"/>
                <a:ea typeface="宋体" charset="-122"/>
              </a:defRPr>
            </a:lvl1pPr>
            <a:lvl2pPr marL="742950" indent="-285750" eaLnBrk="0" hangingPunct="0">
              <a:tabLst>
                <a:tab pos="2660650" algn="l"/>
              </a:tabLst>
              <a:defRPr>
                <a:solidFill>
                  <a:schemeClr val="tx1"/>
                </a:solidFill>
                <a:latin typeface="Arial" charset="0"/>
                <a:ea typeface="宋体" charset="-122"/>
              </a:defRPr>
            </a:lvl2pPr>
            <a:lvl3pPr marL="1143000" indent="-228600" eaLnBrk="0" hangingPunct="0">
              <a:tabLst>
                <a:tab pos="2660650" algn="l"/>
              </a:tabLst>
              <a:defRPr>
                <a:solidFill>
                  <a:schemeClr val="tx1"/>
                </a:solidFill>
                <a:latin typeface="Arial" charset="0"/>
                <a:ea typeface="宋体" charset="-122"/>
              </a:defRPr>
            </a:lvl3pPr>
            <a:lvl4pPr marL="1600200" indent="-228600" eaLnBrk="0" hangingPunct="0">
              <a:tabLst>
                <a:tab pos="2660650" algn="l"/>
              </a:tabLst>
              <a:defRPr>
                <a:solidFill>
                  <a:schemeClr val="tx1"/>
                </a:solidFill>
                <a:latin typeface="Arial" charset="0"/>
                <a:ea typeface="宋体" charset="-122"/>
              </a:defRPr>
            </a:lvl4pPr>
            <a:lvl5pPr marL="285750" indent="-285750" eaLnBrk="0" hangingPunct="0">
              <a:tabLst>
                <a:tab pos="2660650" algn="l"/>
              </a:tabLst>
              <a:defRPr>
                <a:solidFill>
                  <a:schemeClr val="tx1"/>
                </a:solidFill>
                <a:latin typeface="Arial" charset="0"/>
                <a:ea typeface="宋体" charset="-122"/>
              </a:defRPr>
            </a:lvl5pPr>
            <a:lvl6pPr marL="742950" indent="-285750" algn="ctr" eaLnBrk="0" fontAlgn="base" hangingPunct="0">
              <a:spcBef>
                <a:spcPct val="0"/>
              </a:spcBef>
              <a:spcAft>
                <a:spcPct val="0"/>
              </a:spcAft>
              <a:tabLst>
                <a:tab pos="2660650" algn="l"/>
              </a:tabLst>
              <a:defRPr>
                <a:solidFill>
                  <a:schemeClr val="tx1"/>
                </a:solidFill>
                <a:latin typeface="Arial" charset="0"/>
                <a:ea typeface="宋体" charset="-122"/>
              </a:defRPr>
            </a:lvl6pPr>
            <a:lvl7pPr marL="1200150" indent="-285750" algn="ctr" eaLnBrk="0" fontAlgn="base" hangingPunct="0">
              <a:spcBef>
                <a:spcPct val="0"/>
              </a:spcBef>
              <a:spcAft>
                <a:spcPct val="0"/>
              </a:spcAft>
              <a:tabLst>
                <a:tab pos="2660650" algn="l"/>
              </a:tabLst>
              <a:defRPr>
                <a:solidFill>
                  <a:schemeClr val="tx1"/>
                </a:solidFill>
                <a:latin typeface="Arial" charset="0"/>
                <a:ea typeface="宋体" charset="-122"/>
              </a:defRPr>
            </a:lvl7pPr>
            <a:lvl8pPr marL="1657350" indent="-285750" algn="ctr" eaLnBrk="0" fontAlgn="base" hangingPunct="0">
              <a:spcBef>
                <a:spcPct val="0"/>
              </a:spcBef>
              <a:spcAft>
                <a:spcPct val="0"/>
              </a:spcAft>
              <a:tabLst>
                <a:tab pos="2660650" algn="l"/>
              </a:tabLst>
              <a:defRPr>
                <a:solidFill>
                  <a:schemeClr val="tx1"/>
                </a:solidFill>
                <a:latin typeface="Arial" charset="0"/>
                <a:ea typeface="宋体" charset="-122"/>
              </a:defRPr>
            </a:lvl8pPr>
            <a:lvl9pPr marL="2114550" indent="-285750" algn="ctr" eaLnBrk="0" fontAlgn="base" hangingPunct="0">
              <a:spcBef>
                <a:spcPct val="0"/>
              </a:spcBef>
              <a:spcAft>
                <a:spcPct val="0"/>
              </a:spcAft>
              <a:tabLst>
                <a:tab pos="2660650" algn="l"/>
              </a:tabLst>
              <a:defRPr>
                <a:solidFill>
                  <a:schemeClr val="tx1"/>
                </a:solidFill>
                <a:latin typeface="Arial" charset="0"/>
                <a:ea typeface="宋体" charset="-122"/>
              </a:defRPr>
            </a:lvl9pPr>
          </a:lstStyle>
          <a:p>
            <a:pPr lvl="4" algn="l">
              <a:buClr>
                <a:srgbClr val="000565"/>
              </a:buClr>
              <a:buFontTx/>
              <a:buBlip>
                <a:blip r:embed="rId2"/>
              </a:buBlip>
            </a:pPr>
            <a:r>
              <a:rPr lang="zh-CN" altLang="en-US" sz="1600" dirty="0">
                <a:latin typeface="+mn-ea"/>
                <a:ea typeface="+mn-ea"/>
              </a:rPr>
              <a:t>不同行业中，企业信息化成熟度差异明显；</a:t>
            </a:r>
            <a:r>
              <a:rPr lang="zh-CN" altLang="en-US" sz="1600" dirty="0" smtClean="0">
                <a:latin typeface="+mn-ea"/>
                <a:ea typeface="+mn-ea"/>
              </a:rPr>
              <a:t>政府等</a:t>
            </a:r>
            <a:r>
              <a:rPr lang="zh-CN" altLang="en-US" sz="1600" dirty="0">
                <a:latin typeface="+mn-ea"/>
                <a:ea typeface="+mn-ea"/>
              </a:rPr>
              <a:t>行业 的</a:t>
            </a:r>
            <a:r>
              <a:rPr lang="zh-CN" altLang="en-US" sz="1600" dirty="0" smtClean="0">
                <a:latin typeface="+mn-ea"/>
                <a:ea typeface="+mn-ea"/>
              </a:rPr>
              <a:t>信息化</a:t>
            </a:r>
            <a:r>
              <a:rPr lang="zh-CN" altLang="en-US" sz="1600" dirty="0">
                <a:latin typeface="+mn-ea"/>
                <a:ea typeface="+mn-ea"/>
              </a:rPr>
              <a:t>成</a:t>
            </a:r>
            <a:r>
              <a:rPr lang="zh-CN" altLang="en-US" sz="1600" dirty="0" smtClean="0">
                <a:latin typeface="+mn-ea"/>
                <a:ea typeface="+mn-ea"/>
              </a:rPr>
              <a:t>熟度</a:t>
            </a:r>
            <a:r>
              <a:rPr lang="zh-CN" altLang="en-US" sz="1600" dirty="0">
                <a:latin typeface="+mn-ea"/>
                <a:ea typeface="+mn-ea"/>
              </a:rPr>
              <a:t>明显领先，</a:t>
            </a:r>
            <a:r>
              <a:rPr lang="zh-CN" altLang="en-US" sz="1600" dirty="0" smtClean="0">
                <a:latin typeface="+mn-ea"/>
                <a:ea typeface="+mn-ea"/>
              </a:rPr>
              <a:t>总体</a:t>
            </a:r>
            <a:r>
              <a:rPr lang="zh-CN" altLang="en-US" sz="1600" dirty="0">
                <a:latin typeface="+mn-ea"/>
                <a:ea typeface="+mn-ea"/>
              </a:rPr>
              <a:t>处于扩展</a:t>
            </a:r>
            <a:r>
              <a:rPr lang="zh-CN" altLang="en-US" sz="1600" dirty="0" smtClean="0">
                <a:latin typeface="+mn-ea"/>
                <a:ea typeface="+mn-ea"/>
              </a:rPr>
              <a:t>和整合</a:t>
            </a:r>
            <a:r>
              <a:rPr lang="zh-CN" altLang="en-US" sz="1600" dirty="0">
                <a:latin typeface="+mn-ea"/>
                <a:ea typeface="+mn-ea"/>
              </a:rPr>
              <a:t>优 化阶段 ；除金融和电信之外的服务行业的信息化建设成熟度相对较低</a:t>
            </a:r>
            <a:r>
              <a:rPr lang="en-US" altLang="en-US" sz="1600" dirty="0">
                <a:latin typeface="+mn-ea"/>
                <a:ea typeface="+mn-ea"/>
              </a:rPr>
              <a:t>,</a:t>
            </a:r>
            <a:r>
              <a:rPr lang="zh-CN" altLang="en-US" sz="1600" dirty="0">
                <a:latin typeface="+mn-ea"/>
                <a:ea typeface="+mn-ea"/>
              </a:rPr>
              <a:t>仍</a:t>
            </a:r>
            <a:r>
              <a:rPr lang="zh-CN" altLang="en-US" sz="1600" dirty="0" smtClean="0">
                <a:latin typeface="+mn-ea"/>
                <a:ea typeface="+mn-ea"/>
              </a:rPr>
              <a:t>处在</a:t>
            </a:r>
            <a:r>
              <a:rPr lang="zh-CN" altLang="en-US" sz="1600" dirty="0">
                <a:latin typeface="+mn-ea"/>
                <a:ea typeface="+mn-ea"/>
              </a:rPr>
              <a:t>成长阶段。</a:t>
            </a:r>
            <a:endParaRPr lang="en-US" altLang="zh-CN" sz="1600" dirty="0">
              <a:latin typeface="+mn-ea"/>
              <a:ea typeface="+mn-ea"/>
            </a:endParaRPr>
          </a:p>
          <a:p>
            <a:pPr lvl="4" algn="l">
              <a:buClr>
                <a:srgbClr val="000565"/>
              </a:buClr>
              <a:buFontTx/>
              <a:buBlip>
                <a:blip r:embed="rId2"/>
              </a:buBlip>
            </a:pPr>
            <a:r>
              <a:rPr lang="zh-CN" altLang="en-US" sz="1600" dirty="0">
                <a:latin typeface="+mn-ea"/>
                <a:ea typeface="+mn-ea"/>
              </a:rPr>
              <a:t>对大数据的处理需求将启发对于</a:t>
            </a:r>
            <a:r>
              <a:rPr lang="en-US" altLang="zh-CN" sz="1600" dirty="0">
                <a:latin typeface="+mn-ea"/>
                <a:ea typeface="+mn-ea"/>
              </a:rPr>
              <a:t>IT</a:t>
            </a:r>
            <a:r>
              <a:rPr lang="zh-CN" altLang="en-US" sz="1600" dirty="0">
                <a:latin typeface="+mn-ea"/>
                <a:ea typeface="+mn-ea"/>
              </a:rPr>
              <a:t>系统投资新热点，证实</a:t>
            </a:r>
            <a:r>
              <a:rPr lang="en-US" altLang="zh-CN" sz="1600" dirty="0">
                <a:latin typeface="+mn-ea"/>
                <a:ea typeface="+mn-ea"/>
              </a:rPr>
              <a:t>IT</a:t>
            </a:r>
            <a:r>
              <a:rPr lang="zh-CN" altLang="en-US" sz="1600" dirty="0">
                <a:latin typeface="+mn-ea"/>
                <a:ea typeface="+mn-ea"/>
              </a:rPr>
              <a:t>推动业务发展，增加对</a:t>
            </a:r>
            <a:r>
              <a:rPr lang="en-US" altLang="zh-CN" sz="1600" dirty="0">
                <a:latin typeface="+mn-ea"/>
                <a:ea typeface="+mn-ea"/>
              </a:rPr>
              <a:t>IT</a:t>
            </a:r>
            <a:r>
              <a:rPr lang="zh-CN" altLang="en-US" sz="1600" dirty="0">
                <a:latin typeface="+mn-ea"/>
                <a:ea typeface="+mn-ea"/>
              </a:rPr>
              <a:t>投资。</a:t>
            </a:r>
          </a:p>
        </p:txBody>
      </p:sp>
      <p:grpSp>
        <p:nvGrpSpPr>
          <p:cNvPr id="5" name="Group 2"/>
          <p:cNvGrpSpPr>
            <a:grpSpLocks/>
          </p:cNvGrpSpPr>
          <p:nvPr/>
        </p:nvGrpSpPr>
        <p:grpSpPr bwMode="auto">
          <a:xfrm>
            <a:off x="1774825" y="1773239"/>
            <a:ext cx="8902700" cy="4770437"/>
            <a:chOff x="237" y="1214"/>
            <a:chExt cx="5608" cy="3005"/>
          </a:xfrm>
        </p:grpSpPr>
        <p:sp>
          <p:nvSpPr>
            <p:cNvPr id="6" name="Text Box 3"/>
            <p:cNvSpPr txBox="1">
              <a:spLocks noChangeArrowheads="1"/>
            </p:cNvSpPr>
            <p:nvPr/>
          </p:nvSpPr>
          <p:spPr bwMode="auto">
            <a:xfrm>
              <a:off x="4272" y="2036"/>
              <a:ext cx="1573" cy="330"/>
            </a:xfrm>
            <a:prstGeom prst="rect">
              <a:avLst/>
            </a:prstGeom>
            <a:noFill/>
            <a:ln w="9525">
              <a:noFill/>
              <a:miter lim="800000"/>
              <a:headEnd/>
              <a:tailEnd/>
            </a:ln>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r>
                <a:rPr lang="zh-CN" altLang="en-US" sz="1400" b="1">
                  <a:latin typeface="+mn-ea"/>
                  <a:ea typeface="+mn-ea"/>
                </a:rPr>
                <a:t>从</a:t>
              </a:r>
              <a:r>
                <a:rPr lang="en-US" altLang="zh-CN" sz="1400" b="1">
                  <a:latin typeface="+mn-ea"/>
                  <a:ea typeface="+mn-ea"/>
                </a:rPr>
                <a:t>IT</a:t>
              </a:r>
              <a:r>
                <a:rPr lang="zh-CN" altLang="en-US" sz="1400" b="1">
                  <a:latin typeface="+mn-ea"/>
                  <a:ea typeface="+mn-ea"/>
                </a:rPr>
                <a:t>系统走向大数据决策分析</a:t>
              </a:r>
              <a:endParaRPr lang="en-US" altLang="zh-CN" sz="1400" b="1">
                <a:latin typeface="+mn-ea"/>
                <a:ea typeface="+mn-ea"/>
              </a:endParaRPr>
            </a:p>
            <a:p>
              <a:r>
                <a:rPr lang="zh-CN" altLang="en-US" sz="1400" b="1">
                  <a:latin typeface="+mn-ea"/>
                  <a:ea typeface="+mn-ea"/>
                </a:rPr>
                <a:t>未来着眼点在于服务</a:t>
              </a:r>
              <a:endParaRPr lang="en-US" altLang="zh-CN" sz="1400" b="1">
                <a:latin typeface="+mn-ea"/>
                <a:ea typeface="+mn-ea"/>
              </a:endParaRPr>
            </a:p>
          </p:txBody>
        </p:sp>
        <p:grpSp>
          <p:nvGrpSpPr>
            <p:cNvPr id="7" name="Group 4"/>
            <p:cNvGrpSpPr>
              <a:grpSpLocks/>
            </p:cNvGrpSpPr>
            <p:nvPr/>
          </p:nvGrpSpPr>
          <p:grpSpPr bwMode="auto">
            <a:xfrm>
              <a:off x="345" y="1214"/>
              <a:ext cx="4972" cy="2228"/>
              <a:chOff x="345" y="1214"/>
              <a:chExt cx="4972" cy="2228"/>
            </a:xfrm>
          </p:grpSpPr>
          <p:grpSp>
            <p:nvGrpSpPr>
              <p:cNvPr id="11" name="Group 5"/>
              <p:cNvGrpSpPr>
                <a:grpSpLocks/>
              </p:cNvGrpSpPr>
              <p:nvPr/>
            </p:nvGrpSpPr>
            <p:grpSpPr bwMode="auto">
              <a:xfrm>
                <a:off x="345" y="1861"/>
                <a:ext cx="1039" cy="1557"/>
                <a:chOff x="345" y="1861"/>
                <a:chExt cx="1039" cy="1557"/>
              </a:xfrm>
            </p:grpSpPr>
            <p:sp>
              <p:nvSpPr>
                <p:cNvPr id="21" name="Rectangle 6"/>
                <p:cNvSpPr>
                  <a:spLocks noChangeArrowheads="1"/>
                </p:cNvSpPr>
                <p:nvPr/>
              </p:nvSpPr>
              <p:spPr bwMode="gray">
                <a:xfrm rot="3419336">
                  <a:off x="370" y="2811"/>
                  <a:ext cx="582" cy="632"/>
                </a:xfrm>
                <a:prstGeom prst="rect">
                  <a:avLst/>
                </a:prstGeom>
                <a:gradFill rotWithShape="1">
                  <a:gsLst>
                    <a:gs pos="0">
                      <a:schemeClr val="accent1"/>
                    </a:gs>
                    <a:gs pos="100000">
                      <a:srgbClr val="576869"/>
                    </a:gs>
                  </a:gsLst>
                  <a:lin ang="5400000" scaled="1"/>
                </a:gradFill>
                <a:ln w="38100">
                  <a:solidFill>
                    <a:srgbClr val="FFFFFF"/>
                  </a:solidFill>
                  <a:miter lim="800000"/>
                  <a:headEnd/>
                  <a:tailEnd/>
                </a:ln>
                <a:effectLst>
                  <a:outerShdw blurRad="63500" dist="179829" dir="516950" algn="ctr" rotWithShape="0">
                    <a:srgbClr val="000000">
                      <a:alpha val="50000"/>
                    </a:srgbClr>
                  </a:outerShdw>
                </a:effectLst>
              </p:spPr>
              <p:txBody>
                <a:bodyPr wrap="none" anchor="ctr"/>
                <a:lstStyle/>
                <a:p>
                  <a:pPr>
                    <a:defRPr/>
                  </a:pPr>
                  <a:endParaRPr lang="zh-CN" altLang="en-US">
                    <a:ea typeface="宋体" pitchFamily="2" charset="-122"/>
                  </a:endParaRPr>
                </a:p>
              </p:txBody>
            </p:sp>
            <p:sp>
              <p:nvSpPr>
                <p:cNvPr id="22" name="Text Box 7"/>
                <p:cNvSpPr txBox="1">
                  <a:spLocks noChangeArrowheads="1"/>
                </p:cNvSpPr>
                <p:nvPr/>
              </p:nvSpPr>
              <p:spPr bwMode="gray">
                <a:xfrm>
                  <a:off x="948" y="1861"/>
                  <a:ext cx="4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r>
                    <a:rPr lang="en-US" altLang="zh-CN" b="1">
                      <a:solidFill>
                        <a:srgbClr val="FFFFFF"/>
                      </a:solidFill>
                    </a:rPr>
                    <a:t>2000</a:t>
                  </a:r>
                </a:p>
              </p:txBody>
            </p:sp>
          </p:grpSp>
          <p:grpSp>
            <p:nvGrpSpPr>
              <p:cNvPr id="12" name="Group 8"/>
              <p:cNvGrpSpPr>
                <a:grpSpLocks/>
              </p:cNvGrpSpPr>
              <p:nvPr/>
            </p:nvGrpSpPr>
            <p:grpSpPr bwMode="auto">
              <a:xfrm>
                <a:off x="1768" y="2860"/>
                <a:ext cx="640" cy="582"/>
                <a:chOff x="1768" y="2860"/>
                <a:chExt cx="640" cy="582"/>
              </a:xfrm>
            </p:grpSpPr>
            <p:sp>
              <p:nvSpPr>
                <p:cNvPr id="19" name="Rectangle 9"/>
                <p:cNvSpPr>
                  <a:spLocks noChangeArrowheads="1"/>
                </p:cNvSpPr>
                <p:nvPr/>
              </p:nvSpPr>
              <p:spPr bwMode="gray">
                <a:xfrm rot="3419336">
                  <a:off x="1793" y="2835"/>
                  <a:ext cx="582" cy="632"/>
                </a:xfrm>
                <a:prstGeom prst="rect">
                  <a:avLst/>
                </a:prstGeom>
                <a:gradFill rotWithShape="1">
                  <a:gsLst>
                    <a:gs pos="0">
                      <a:schemeClr val="accent2"/>
                    </a:gs>
                    <a:gs pos="100000">
                      <a:srgbClr val="181847"/>
                    </a:gs>
                  </a:gsLst>
                  <a:lin ang="5400000" scaled="1"/>
                </a:gradFill>
                <a:ln w="38100">
                  <a:solidFill>
                    <a:srgbClr val="FFFFFF"/>
                  </a:solidFill>
                  <a:miter lim="800000"/>
                  <a:headEnd/>
                  <a:tailEnd/>
                </a:ln>
                <a:effectLst>
                  <a:outerShdw blurRad="63500" dist="179829" dir="516950" algn="ctr" rotWithShape="0">
                    <a:srgbClr val="000000">
                      <a:alpha val="50000"/>
                    </a:srgbClr>
                  </a:outerShdw>
                </a:effectLst>
              </p:spPr>
              <p:txBody>
                <a:bodyPr wrap="none" anchor="ctr"/>
                <a:lstStyle/>
                <a:p>
                  <a:pPr>
                    <a:defRPr/>
                  </a:pPr>
                  <a:endParaRPr lang="zh-CN" altLang="en-US">
                    <a:ea typeface="宋体" pitchFamily="2" charset="-122"/>
                  </a:endParaRPr>
                </a:p>
              </p:txBody>
            </p:sp>
            <p:sp>
              <p:nvSpPr>
                <p:cNvPr id="20" name="Text Box 10"/>
                <p:cNvSpPr txBox="1">
                  <a:spLocks noChangeArrowheads="1"/>
                </p:cNvSpPr>
                <p:nvPr/>
              </p:nvSpPr>
              <p:spPr bwMode="gray">
                <a:xfrm>
                  <a:off x="1852" y="3061"/>
                  <a:ext cx="55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r>
                    <a:rPr lang="zh-CN" altLang="en-US" b="1">
                      <a:solidFill>
                        <a:srgbClr val="FFFFFF"/>
                      </a:solidFill>
                    </a:rPr>
                    <a:t>制造业</a:t>
                  </a:r>
                  <a:endParaRPr lang="en-US" altLang="zh-CN" b="1">
                    <a:solidFill>
                      <a:srgbClr val="FFFFFF"/>
                    </a:solidFill>
                  </a:endParaRPr>
                </a:p>
              </p:txBody>
            </p:sp>
          </p:grpSp>
          <p:grpSp>
            <p:nvGrpSpPr>
              <p:cNvPr id="13" name="Group 11"/>
              <p:cNvGrpSpPr>
                <a:grpSpLocks/>
              </p:cNvGrpSpPr>
              <p:nvPr/>
            </p:nvGrpSpPr>
            <p:grpSpPr bwMode="auto">
              <a:xfrm>
                <a:off x="3565" y="2292"/>
                <a:ext cx="632" cy="582"/>
                <a:chOff x="3565" y="2292"/>
                <a:chExt cx="632" cy="582"/>
              </a:xfrm>
            </p:grpSpPr>
            <p:sp>
              <p:nvSpPr>
                <p:cNvPr id="17" name="Rectangle 12"/>
                <p:cNvSpPr>
                  <a:spLocks noChangeArrowheads="1"/>
                </p:cNvSpPr>
                <p:nvPr/>
              </p:nvSpPr>
              <p:spPr bwMode="gray">
                <a:xfrm rot="3419336">
                  <a:off x="3590" y="2267"/>
                  <a:ext cx="582" cy="632"/>
                </a:xfrm>
                <a:prstGeom prst="rect">
                  <a:avLst/>
                </a:prstGeom>
                <a:gradFill rotWithShape="1">
                  <a:gsLst>
                    <a:gs pos="0">
                      <a:schemeClr val="hlink"/>
                    </a:gs>
                    <a:gs pos="100000">
                      <a:srgbClr val="004747"/>
                    </a:gs>
                  </a:gsLst>
                  <a:lin ang="5400000" scaled="1"/>
                </a:gradFill>
                <a:ln w="38100">
                  <a:solidFill>
                    <a:srgbClr val="FFFFFF"/>
                  </a:solidFill>
                  <a:miter lim="800000"/>
                  <a:headEnd/>
                  <a:tailEnd/>
                </a:ln>
                <a:effectLst>
                  <a:outerShdw blurRad="63500" dist="179829" dir="516950" algn="ctr" rotWithShape="0">
                    <a:srgbClr val="000000">
                      <a:alpha val="50000"/>
                    </a:srgbClr>
                  </a:outerShdw>
                </a:effectLst>
              </p:spPr>
              <p:txBody>
                <a:bodyPr wrap="none" anchor="ctr"/>
                <a:lstStyle/>
                <a:p>
                  <a:pPr>
                    <a:defRPr/>
                  </a:pPr>
                  <a:endParaRPr lang="zh-CN" altLang="en-US">
                    <a:ea typeface="宋体" pitchFamily="2" charset="-122"/>
                  </a:endParaRPr>
                </a:p>
              </p:txBody>
            </p:sp>
            <p:sp>
              <p:nvSpPr>
                <p:cNvPr id="18" name="Text Box 13"/>
                <p:cNvSpPr txBox="1">
                  <a:spLocks noChangeArrowheads="1"/>
                </p:cNvSpPr>
                <p:nvPr/>
              </p:nvSpPr>
              <p:spPr bwMode="gray">
                <a:xfrm>
                  <a:off x="3685" y="2393"/>
                  <a:ext cx="409"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r>
                    <a:rPr lang="zh-CN" altLang="en-US" b="1">
                      <a:solidFill>
                        <a:srgbClr val="FFFFFF"/>
                      </a:solidFill>
                    </a:rPr>
                    <a:t>金融</a:t>
                  </a:r>
                  <a:endParaRPr lang="en-US" altLang="zh-CN" b="1">
                    <a:solidFill>
                      <a:srgbClr val="FFFFFF"/>
                    </a:solidFill>
                  </a:endParaRPr>
                </a:p>
                <a:p>
                  <a:r>
                    <a:rPr lang="zh-CN" altLang="en-US" b="1">
                      <a:solidFill>
                        <a:srgbClr val="FFFFFF"/>
                      </a:solidFill>
                    </a:rPr>
                    <a:t>电信</a:t>
                  </a:r>
                  <a:endParaRPr lang="en-US" altLang="zh-CN" b="1">
                    <a:solidFill>
                      <a:srgbClr val="FFFFFF"/>
                    </a:solidFill>
                  </a:endParaRPr>
                </a:p>
              </p:txBody>
            </p:sp>
          </p:grpSp>
          <p:grpSp>
            <p:nvGrpSpPr>
              <p:cNvPr id="14" name="Group 14"/>
              <p:cNvGrpSpPr>
                <a:grpSpLocks/>
              </p:cNvGrpSpPr>
              <p:nvPr/>
            </p:nvGrpSpPr>
            <p:grpSpPr bwMode="auto">
              <a:xfrm>
                <a:off x="4469" y="1214"/>
                <a:ext cx="848" cy="582"/>
                <a:chOff x="4469" y="1214"/>
                <a:chExt cx="848" cy="582"/>
              </a:xfrm>
            </p:grpSpPr>
            <p:sp>
              <p:nvSpPr>
                <p:cNvPr id="15" name="Rectangle 15"/>
                <p:cNvSpPr>
                  <a:spLocks noChangeArrowheads="1"/>
                </p:cNvSpPr>
                <p:nvPr/>
              </p:nvSpPr>
              <p:spPr bwMode="gray">
                <a:xfrm rot="3419336">
                  <a:off x="4577" y="1189"/>
                  <a:ext cx="582" cy="632"/>
                </a:xfrm>
                <a:prstGeom prst="rect">
                  <a:avLst/>
                </a:prstGeom>
                <a:gradFill rotWithShape="1">
                  <a:gsLst>
                    <a:gs pos="0">
                      <a:schemeClr val="folHlink"/>
                    </a:gs>
                    <a:gs pos="100000">
                      <a:srgbClr val="475E00"/>
                    </a:gs>
                  </a:gsLst>
                  <a:lin ang="5400000" scaled="1"/>
                </a:gradFill>
                <a:ln w="38100">
                  <a:solidFill>
                    <a:srgbClr val="FFFFFF"/>
                  </a:solidFill>
                  <a:miter lim="800000"/>
                  <a:headEnd/>
                  <a:tailEnd/>
                </a:ln>
                <a:effectLst>
                  <a:outerShdw blurRad="63500" dist="179829" dir="516950" algn="ctr" rotWithShape="0">
                    <a:srgbClr val="000000">
                      <a:alpha val="50000"/>
                    </a:srgbClr>
                  </a:outerShdw>
                </a:effectLst>
              </p:spPr>
              <p:txBody>
                <a:bodyPr wrap="none" anchor="ctr"/>
                <a:lstStyle/>
                <a:p>
                  <a:pPr>
                    <a:defRPr/>
                  </a:pPr>
                  <a:endParaRPr lang="zh-CN" altLang="en-US">
                    <a:ea typeface="宋体" pitchFamily="2" charset="-122"/>
                  </a:endParaRPr>
                </a:p>
              </p:txBody>
            </p:sp>
            <p:sp>
              <p:nvSpPr>
                <p:cNvPr id="16" name="Text Box 16"/>
                <p:cNvSpPr txBox="1">
                  <a:spLocks noChangeArrowheads="1"/>
                </p:cNvSpPr>
                <p:nvPr/>
              </p:nvSpPr>
              <p:spPr bwMode="gray">
                <a:xfrm>
                  <a:off x="4469" y="1214"/>
                  <a:ext cx="84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r>
                    <a:rPr lang="zh-CN" altLang="en-US" b="1" dirty="0" smtClean="0">
                      <a:solidFill>
                        <a:srgbClr val="FFFFFF"/>
                      </a:solidFill>
                    </a:rPr>
                    <a:t>     政府</a:t>
                  </a:r>
                  <a:endParaRPr lang="en-US" altLang="zh-CN" b="1" dirty="0">
                    <a:solidFill>
                      <a:srgbClr val="FFFFFF"/>
                    </a:solidFill>
                  </a:endParaRPr>
                </a:p>
                <a:p>
                  <a:r>
                    <a:rPr lang="zh-CN" altLang="en-US" b="1" dirty="0">
                      <a:solidFill>
                        <a:srgbClr val="FFFFFF"/>
                      </a:solidFill>
                    </a:rPr>
                    <a:t>互联网企业</a:t>
                  </a:r>
                  <a:endParaRPr lang="en-US" altLang="zh-CN" b="1" dirty="0">
                    <a:solidFill>
                      <a:srgbClr val="FFFFFF"/>
                    </a:solidFill>
                  </a:endParaRPr>
                </a:p>
              </p:txBody>
            </p:sp>
          </p:grpSp>
        </p:grpSp>
        <p:sp>
          <p:nvSpPr>
            <p:cNvPr id="8" name="Text Box 21"/>
            <p:cNvSpPr txBox="1">
              <a:spLocks noChangeArrowheads="1"/>
            </p:cNvSpPr>
            <p:nvPr/>
          </p:nvSpPr>
          <p:spPr bwMode="auto">
            <a:xfrm>
              <a:off x="1644" y="3618"/>
              <a:ext cx="1247" cy="601"/>
            </a:xfrm>
            <a:prstGeom prst="rect">
              <a:avLst/>
            </a:prstGeom>
            <a:noFill/>
            <a:ln w="9525">
              <a:noFill/>
              <a:miter lim="800000"/>
              <a:headEnd/>
              <a:tailEnd/>
            </a:ln>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r>
                <a:rPr lang="zh-CN" altLang="en-US" sz="1400" b="1">
                  <a:latin typeface="+mn-ea"/>
                  <a:ea typeface="+mn-ea"/>
                </a:rPr>
                <a:t>自动化走向初步信息化</a:t>
              </a:r>
              <a:endParaRPr lang="en-US" altLang="zh-CN" sz="1400" b="1">
                <a:latin typeface="+mn-ea"/>
                <a:ea typeface="+mn-ea"/>
              </a:endParaRPr>
            </a:p>
            <a:p>
              <a:r>
                <a:rPr lang="zh-CN" altLang="en-US" sz="1400" b="1">
                  <a:latin typeface="+mn-ea"/>
                  <a:ea typeface="+mn-ea"/>
                </a:rPr>
                <a:t>快速发展</a:t>
              </a:r>
              <a:endParaRPr lang="en-US" altLang="zh-CN" sz="1400" b="1">
                <a:latin typeface="+mn-ea"/>
                <a:ea typeface="+mn-ea"/>
              </a:endParaRPr>
            </a:p>
            <a:p>
              <a:r>
                <a:rPr lang="zh-CN" altLang="en-US" sz="1400" b="1">
                  <a:latin typeface="+mn-ea"/>
                  <a:ea typeface="+mn-ea"/>
                </a:rPr>
                <a:t>整体解决方案需求</a:t>
              </a:r>
              <a:endParaRPr lang="en-US" altLang="zh-CN" sz="1400" b="1">
                <a:latin typeface="+mn-ea"/>
                <a:ea typeface="+mn-ea"/>
              </a:endParaRPr>
            </a:p>
            <a:p>
              <a:r>
                <a:rPr lang="zh-CN" altLang="en-US" sz="1400" b="1">
                  <a:latin typeface="+mn-ea"/>
                  <a:ea typeface="+mn-ea"/>
                </a:rPr>
                <a:t>年</a:t>
              </a:r>
              <a:r>
                <a:rPr lang="en-US" altLang="zh-CN" sz="1400" b="1">
                  <a:latin typeface="+mn-ea"/>
                  <a:ea typeface="+mn-ea"/>
                </a:rPr>
                <a:t>600</a:t>
              </a:r>
              <a:r>
                <a:rPr lang="zh-CN" altLang="en-US" sz="1400" b="1">
                  <a:latin typeface="+mn-ea"/>
                  <a:ea typeface="+mn-ea"/>
                </a:rPr>
                <a:t>亿投资规模</a:t>
              </a:r>
              <a:endParaRPr lang="en-US" altLang="zh-CN" sz="1400" b="1">
                <a:latin typeface="+mn-ea"/>
                <a:ea typeface="+mn-ea"/>
              </a:endParaRPr>
            </a:p>
          </p:txBody>
        </p:sp>
        <p:sp>
          <p:nvSpPr>
            <p:cNvPr id="9" name="Text Box 22"/>
            <p:cNvSpPr txBox="1">
              <a:spLocks noChangeArrowheads="1"/>
            </p:cNvSpPr>
            <p:nvPr/>
          </p:nvSpPr>
          <p:spPr bwMode="auto">
            <a:xfrm>
              <a:off x="3413" y="2983"/>
              <a:ext cx="1247" cy="737"/>
            </a:xfrm>
            <a:prstGeom prst="rect">
              <a:avLst/>
            </a:prstGeom>
            <a:noFill/>
            <a:ln w="9525">
              <a:noFill/>
              <a:miter lim="800000"/>
              <a:headEnd/>
              <a:tailEnd/>
            </a:ln>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endParaRPr lang="en-US" altLang="zh-CN" sz="1400" b="1">
                <a:latin typeface="+mn-ea"/>
                <a:ea typeface="+mn-ea"/>
              </a:endParaRPr>
            </a:p>
            <a:p>
              <a:r>
                <a:rPr lang="zh-CN" altLang="en-US" sz="1400" b="1">
                  <a:latin typeface="+mn-ea"/>
                  <a:ea typeface="+mn-ea"/>
                </a:rPr>
                <a:t>信息化走向移动互联化</a:t>
              </a:r>
              <a:endParaRPr lang="en-US" altLang="zh-CN" sz="1400" b="1">
                <a:latin typeface="+mn-ea"/>
                <a:ea typeface="+mn-ea"/>
              </a:endParaRPr>
            </a:p>
            <a:p>
              <a:r>
                <a:rPr lang="zh-CN" altLang="en-US" sz="1400" b="1">
                  <a:latin typeface="+mn-ea"/>
                  <a:ea typeface="+mn-ea"/>
                </a:rPr>
                <a:t>基本架构已经建立</a:t>
              </a:r>
              <a:endParaRPr lang="en-US" altLang="zh-CN" sz="1400" b="1">
                <a:latin typeface="+mn-ea"/>
                <a:ea typeface="+mn-ea"/>
              </a:endParaRPr>
            </a:p>
            <a:p>
              <a:r>
                <a:rPr lang="zh-CN" altLang="en-US" sz="1400" b="1">
                  <a:latin typeface="+mn-ea"/>
                  <a:ea typeface="+mn-ea"/>
                </a:rPr>
                <a:t>相对成熟</a:t>
              </a:r>
              <a:endParaRPr lang="en-US" altLang="zh-CN" sz="1400" b="1">
                <a:latin typeface="+mn-ea"/>
                <a:ea typeface="+mn-ea"/>
              </a:endParaRPr>
            </a:p>
            <a:p>
              <a:r>
                <a:rPr lang="en-US" altLang="zh-CN" sz="1400" b="1">
                  <a:latin typeface="+mn-ea"/>
                  <a:ea typeface="+mn-ea"/>
                </a:rPr>
                <a:t>500</a:t>
              </a:r>
              <a:r>
                <a:rPr lang="zh-CN" altLang="en-US" sz="1400" b="1">
                  <a:latin typeface="+mn-ea"/>
                  <a:ea typeface="+mn-ea"/>
                </a:rPr>
                <a:t>亿以上投资规模</a:t>
              </a:r>
              <a:endParaRPr lang="en-US" altLang="zh-CN" sz="1400" b="1">
                <a:latin typeface="+mn-ea"/>
                <a:ea typeface="+mn-ea"/>
              </a:endParaRPr>
            </a:p>
          </p:txBody>
        </p:sp>
        <p:sp>
          <p:nvSpPr>
            <p:cNvPr id="10" name="Text Box 23"/>
            <p:cNvSpPr txBox="1">
              <a:spLocks noChangeArrowheads="1"/>
            </p:cNvSpPr>
            <p:nvPr/>
          </p:nvSpPr>
          <p:spPr bwMode="auto">
            <a:xfrm>
              <a:off x="237" y="2076"/>
              <a:ext cx="1247" cy="737"/>
            </a:xfrm>
            <a:prstGeom prst="rect">
              <a:avLst/>
            </a:prstGeom>
            <a:noFill/>
            <a:ln w="9525">
              <a:noFill/>
              <a:miter lim="800000"/>
              <a:headEnd/>
              <a:tailEnd/>
            </a:ln>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r>
                <a:rPr lang="zh-CN" altLang="en-US" sz="1400" b="1">
                  <a:latin typeface="+mn-ea"/>
                  <a:ea typeface="+mn-ea"/>
                </a:rPr>
                <a:t>手工化向自动化转型：</a:t>
              </a:r>
              <a:endParaRPr lang="en-US" altLang="zh-CN" sz="1400" b="1" dirty="0">
                <a:latin typeface="+mn-ea"/>
                <a:ea typeface="+mn-ea"/>
              </a:endParaRPr>
            </a:p>
            <a:p>
              <a:r>
                <a:rPr lang="zh-CN" altLang="en-US" sz="1400" b="1" dirty="0">
                  <a:latin typeface="+mn-ea"/>
                  <a:ea typeface="+mn-ea"/>
                </a:rPr>
                <a:t>成熟度低</a:t>
              </a:r>
              <a:endParaRPr lang="en-US" altLang="zh-CN" sz="1400" b="1" dirty="0">
                <a:latin typeface="+mn-ea"/>
                <a:ea typeface="+mn-ea"/>
              </a:endParaRPr>
            </a:p>
            <a:p>
              <a:r>
                <a:rPr lang="zh-CN" altLang="en-US" sz="1400" b="1" dirty="0">
                  <a:latin typeface="+mn-ea"/>
                  <a:ea typeface="+mn-ea"/>
                </a:rPr>
                <a:t>成长阶段</a:t>
              </a:r>
              <a:endParaRPr lang="en-US" altLang="zh-CN" sz="1400" b="1" dirty="0">
                <a:latin typeface="+mn-ea"/>
                <a:ea typeface="+mn-ea"/>
              </a:endParaRPr>
            </a:p>
            <a:p>
              <a:r>
                <a:rPr lang="zh-CN" altLang="en-US" sz="1400" b="1" dirty="0">
                  <a:latin typeface="+mn-ea"/>
                  <a:ea typeface="+mn-ea"/>
                </a:rPr>
                <a:t>中国建筑信息化投入</a:t>
              </a:r>
              <a:endParaRPr lang="en-US" altLang="zh-CN" sz="1400" b="1" dirty="0">
                <a:latin typeface="+mn-ea"/>
                <a:ea typeface="+mn-ea"/>
              </a:endParaRPr>
            </a:p>
            <a:p>
              <a:r>
                <a:rPr lang="zh-CN" altLang="en-US" sz="1400" b="1" dirty="0">
                  <a:latin typeface="+mn-ea"/>
                  <a:ea typeface="+mn-ea"/>
                </a:rPr>
                <a:t>占总收入</a:t>
              </a:r>
              <a:r>
                <a:rPr lang="en-US" altLang="zh-CN" sz="1400" b="1" dirty="0">
                  <a:latin typeface="+mn-ea"/>
                  <a:ea typeface="+mn-ea"/>
                </a:rPr>
                <a:t>0.03%</a:t>
              </a:r>
            </a:p>
          </p:txBody>
        </p:sp>
      </p:grpSp>
      <p:sp>
        <p:nvSpPr>
          <p:cNvPr id="23" name="Text Box 10"/>
          <p:cNvSpPr txBox="1">
            <a:spLocks noChangeArrowheads="1"/>
          </p:cNvSpPr>
          <p:nvPr/>
        </p:nvSpPr>
        <p:spPr bwMode="gray">
          <a:xfrm>
            <a:off x="2135189" y="4508500"/>
            <a:ext cx="6492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r>
              <a:rPr lang="zh-CN" altLang="en-US" b="1">
                <a:solidFill>
                  <a:srgbClr val="FFFFFF"/>
                </a:solidFill>
              </a:rPr>
              <a:t>建筑</a:t>
            </a:r>
            <a:endParaRPr lang="en-US" altLang="zh-CN" b="1">
              <a:solidFill>
                <a:srgbClr val="FFFFFF"/>
              </a:solidFill>
            </a:endParaRPr>
          </a:p>
          <a:p>
            <a:r>
              <a:rPr lang="zh-CN" altLang="en-US" b="1">
                <a:solidFill>
                  <a:srgbClr val="FFFFFF"/>
                </a:solidFill>
              </a:rPr>
              <a:t>流通</a:t>
            </a:r>
            <a:endParaRPr lang="en-US" altLang="zh-CN" b="1">
              <a:solidFill>
                <a:srgbClr val="FFFFFF"/>
              </a:solidFill>
            </a:endParaRPr>
          </a:p>
        </p:txBody>
      </p:sp>
      <p:sp>
        <p:nvSpPr>
          <p:cNvPr id="24" name="圆角矩形 23"/>
          <p:cNvSpPr/>
          <p:nvPr/>
        </p:nvSpPr>
        <p:spPr bwMode="auto">
          <a:xfrm>
            <a:off x="6240463" y="1052513"/>
            <a:ext cx="1943100" cy="576262"/>
          </a:xfrm>
          <a:prstGeom prst="roundRect">
            <a:avLst/>
          </a:prstGeom>
          <a:solidFill>
            <a:schemeClr val="accent6">
              <a:lumMod val="40000"/>
              <a:lumOff val="60000"/>
            </a:schemeClr>
          </a:solidFill>
          <a:ln w="25400" cap="flat" cmpd="sng" algn="ctr">
            <a:solidFill>
              <a:schemeClr val="accent6">
                <a:lumMod val="40000"/>
                <a:lumOff val="60000"/>
              </a:schemeClr>
            </a:solidFill>
            <a:prstDash val="solid"/>
            <a:round/>
            <a:headEnd type="none" w="med" len="med"/>
            <a:tailEnd type="none" w="med" len="med"/>
          </a:ln>
          <a:effec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400">
                <a:solidFill>
                  <a:schemeClr val="bg1"/>
                </a:solidFill>
              </a:rPr>
              <a:t>移动互联化</a:t>
            </a:r>
          </a:p>
        </p:txBody>
      </p:sp>
      <p:sp>
        <p:nvSpPr>
          <p:cNvPr id="25" name="圆角矩形 24"/>
          <p:cNvSpPr/>
          <p:nvPr/>
        </p:nvSpPr>
        <p:spPr bwMode="auto">
          <a:xfrm>
            <a:off x="6240463" y="1844676"/>
            <a:ext cx="1871662" cy="936625"/>
          </a:xfrm>
          <a:prstGeom prst="roundRect">
            <a:avLst/>
          </a:prstGeom>
          <a:solidFill>
            <a:schemeClr val="accent6">
              <a:lumMod val="40000"/>
              <a:lumOff val="60000"/>
            </a:schemeClr>
          </a:solidFill>
          <a:ln w="25400" cap="flat" cmpd="sng" algn="ctr">
            <a:solidFill>
              <a:schemeClr val="accent6">
                <a:lumMod val="40000"/>
                <a:lumOff val="60000"/>
              </a:schemeClr>
            </a:solidFill>
            <a:prstDash val="solid"/>
            <a:round/>
            <a:headEnd type="none" w="med" len="med"/>
            <a:tailEnd type="none" w="med" len="med"/>
          </a:ln>
          <a:effectLst/>
        </p:spPr>
        <p:txBody>
          <a:bodyPr/>
          <a:lstStyle/>
          <a:p>
            <a:pPr>
              <a:defRPr/>
            </a:pPr>
            <a:r>
              <a:rPr lang="zh-CN" altLang="en-US" sz="2400" dirty="0">
                <a:solidFill>
                  <a:schemeClr val="bg1"/>
                </a:solidFill>
                <a:ea typeface="宋体" pitchFamily="2" charset="-122"/>
              </a:rPr>
              <a:t>数据智能化大数据</a:t>
            </a:r>
          </a:p>
        </p:txBody>
      </p:sp>
    </p:spTree>
    <p:extLst>
      <p:ext uri="{BB962C8B-B14F-4D97-AF65-F5344CB8AC3E}">
        <p14:creationId xmlns:p14="http://schemas.microsoft.com/office/powerpoint/2010/main" val="12843800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大数据</a:t>
            </a:r>
            <a:r>
              <a:rPr kumimoji="1" lang="en-US" altLang="zh-CN" dirty="0" smtClean="0"/>
              <a:t>—Hadoop</a:t>
            </a:r>
            <a:endParaRPr kumimoji="1" lang="zh-CN" altLang="en-US" dirty="0"/>
          </a:p>
        </p:txBody>
      </p:sp>
      <p:sp>
        <p:nvSpPr>
          <p:cNvPr id="4" name="AutoShape 3"/>
          <p:cNvSpPr txBox="1">
            <a:spLocks noChangeAspect="1" noChangeArrowheads="1"/>
          </p:cNvSpPr>
          <p:nvPr/>
        </p:nvSpPr>
        <p:spPr bwMode="auto">
          <a:xfrm>
            <a:off x="953975" y="1501062"/>
            <a:ext cx="4049149" cy="4685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buClr>
                <a:srgbClr val="777777"/>
              </a:buClr>
              <a:buSzPct val="85000"/>
              <a:buChar char="•"/>
              <a:defRPr sz="2200">
                <a:solidFill>
                  <a:schemeClr val="tx1"/>
                </a:solidFill>
                <a:latin typeface="Frutiger LT 55 Roman" charset="0"/>
                <a:ea typeface="黑体" charset="-122"/>
              </a:defRPr>
            </a:lvl1pPr>
            <a:lvl2pPr marL="742950" indent="-285750">
              <a:buClr>
                <a:srgbClr val="777777"/>
              </a:buClr>
              <a:buSzPct val="85000"/>
              <a:buChar char="–"/>
              <a:defRPr sz="2200">
                <a:solidFill>
                  <a:schemeClr val="tx1"/>
                </a:solidFill>
                <a:latin typeface="Frutiger LT 55 Roman" charset="0"/>
                <a:ea typeface="黑体" charset="-122"/>
              </a:defRPr>
            </a:lvl2pPr>
            <a:lvl3pPr marL="1143000" indent="-228600">
              <a:buClr>
                <a:srgbClr val="777777"/>
              </a:buClr>
              <a:buSzPct val="85000"/>
              <a:buChar char="•"/>
              <a:defRPr sz="2200">
                <a:solidFill>
                  <a:schemeClr val="tx1"/>
                </a:solidFill>
                <a:latin typeface="Frutiger LT 55 Roman" charset="0"/>
                <a:ea typeface="黑体" charset="-122"/>
              </a:defRPr>
            </a:lvl3pPr>
            <a:lvl4pPr marL="1600200" indent="-228600">
              <a:buClr>
                <a:srgbClr val="777777"/>
              </a:buClr>
              <a:buSzPct val="85000"/>
              <a:buChar char="–"/>
              <a:defRPr sz="2200">
                <a:solidFill>
                  <a:schemeClr val="tx1"/>
                </a:solidFill>
                <a:latin typeface="Frutiger LT 55 Roman" charset="0"/>
                <a:ea typeface="黑体" charset="-122"/>
              </a:defRPr>
            </a:lvl4pPr>
            <a:lvl5pPr marL="2057400" indent="-228600">
              <a:buClr>
                <a:srgbClr val="777777"/>
              </a:buClr>
              <a:buSzPct val="85000"/>
              <a:buChar char="»"/>
              <a:defRPr sz="2200">
                <a:solidFill>
                  <a:schemeClr val="tx1"/>
                </a:solidFill>
                <a:latin typeface="Frutiger LT 55 Roman" charset="0"/>
                <a:ea typeface="黑体" charset="-122"/>
              </a:defRPr>
            </a:lvl5pPr>
            <a:lvl6pPr marL="25146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6pPr>
            <a:lvl7pPr marL="29718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7pPr>
            <a:lvl8pPr marL="34290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8pPr>
            <a:lvl9pPr marL="38862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9pPr>
          </a:lstStyle>
          <a:p>
            <a:pPr eaLnBrk="1" hangingPunct="1">
              <a:lnSpc>
                <a:spcPct val="150000"/>
              </a:lnSpc>
              <a:buClr>
                <a:srgbClr val="FFFFFF"/>
              </a:buClr>
              <a:buSzTx/>
              <a:buFont typeface="Wingdings 2" charset="2"/>
              <a:buChar char=""/>
            </a:pPr>
            <a:r>
              <a:rPr lang="zh-CN" altLang="en-US" sz="1600" dirty="0">
                <a:latin typeface="微软雅黑" charset="-122"/>
                <a:ea typeface="微软雅黑" charset="-122"/>
              </a:rPr>
              <a:t>     据</a:t>
            </a:r>
            <a:r>
              <a:rPr lang="en-US" altLang="zh-CN" sz="1600" dirty="0">
                <a:latin typeface="微软雅黑" charset="-122"/>
                <a:ea typeface="微软雅黑" charset="-122"/>
              </a:rPr>
              <a:t>IDC</a:t>
            </a:r>
            <a:r>
              <a:rPr lang="zh-CN" altLang="en-US" sz="1600" dirty="0">
                <a:latin typeface="微软雅黑" charset="-122"/>
                <a:ea typeface="微软雅黑" charset="-122"/>
              </a:rPr>
              <a:t>的预测，全球大数据市场</a:t>
            </a:r>
            <a:r>
              <a:rPr lang="en-US" altLang="zh-CN" sz="1600" dirty="0">
                <a:latin typeface="微软雅黑" charset="-122"/>
                <a:ea typeface="微软雅黑" charset="-122"/>
              </a:rPr>
              <a:t>2015</a:t>
            </a:r>
            <a:r>
              <a:rPr lang="zh-CN" altLang="en-US" sz="1600" dirty="0" smtClean="0">
                <a:latin typeface="微软雅黑" charset="-122"/>
                <a:ea typeface="微软雅黑" charset="-122"/>
              </a:rPr>
              <a:t>年达到</a:t>
            </a:r>
            <a:r>
              <a:rPr lang="en-US" altLang="zh-CN" sz="1600" dirty="0" smtClean="0">
                <a:latin typeface="微软雅黑" charset="-122"/>
                <a:ea typeface="微软雅黑" charset="-122"/>
              </a:rPr>
              <a:t>170</a:t>
            </a:r>
            <a:r>
              <a:rPr lang="zh-CN" altLang="en-US" sz="1600" dirty="0">
                <a:latin typeface="微软雅黑" charset="-122"/>
                <a:ea typeface="微软雅黑" charset="-122"/>
              </a:rPr>
              <a:t>亿美元规模，市场发展前景很大。而</a:t>
            </a:r>
            <a:r>
              <a:rPr lang="en-US" altLang="zh-CN" sz="1600" b="1" dirty="0">
                <a:latin typeface="微软雅黑" charset="-122"/>
                <a:ea typeface="微软雅黑" charset="-122"/>
              </a:rPr>
              <a:t>Hadoop</a:t>
            </a:r>
            <a:r>
              <a:rPr lang="zh-CN" altLang="en-US" sz="1600" b="1" dirty="0">
                <a:latin typeface="微软雅黑" charset="-122"/>
                <a:ea typeface="微软雅黑" charset="-122"/>
              </a:rPr>
              <a:t>作为</a:t>
            </a:r>
            <a:r>
              <a:rPr lang="zh-CN" altLang="en-US" sz="1600" dirty="0">
                <a:latin typeface="微软雅黑" charset="-122"/>
                <a:ea typeface="微软雅黑" charset="-122"/>
              </a:rPr>
              <a:t>新一代的架构和技术，因为有利于并行分布处理 “大数据”而备受重视。</a:t>
            </a:r>
            <a:endParaRPr lang="en-US" altLang="zh-CN" sz="1600" dirty="0">
              <a:latin typeface="微软雅黑" charset="-122"/>
              <a:ea typeface="微软雅黑" charset="-122"/>
            </a:endParaRPr>
          </a:p>
          <a:p>
            <a:pPr eaLnBrk="1" hangingPunct="1">
              <a:lnSpc>
                <a:spcPct val="150000"/>
              </a:lnSpc>
              <a:buClr>
                <a:srgbClr val="FFFFFF"/>
              </a:buClr>
              <a:buSzTx/>
              <a:buFontTx/>
              <a:buNone/>
            </a:pPr>
            <a:r>
              <a:rPr lang="en-US" altLang="zh-CN" sz="1600" dirty="0">
                <a:latin typeface="微软雅黑" charset="-122"/>
                <a:ea typeface="微软雅黑" charset="-122"/>
              </a:rPr>
              <a:t>            Apache Hadoop </a:t>
            </a:r>
            <a:r>
              <a:rPr lang="zh-CN" altLang="en-US" sz="1600" dirty="0">
                <a:latin typeface="微软雅黑" charset="-122"/>
                <a:ea typeface="微软雅黑" charset="-122"/>
              </a:rPr>
              <a:t>是一个用</a:t>
            </a:r>
            <a:r>
              <a:rPr lang="en-US" altLang="zh-CN" sz="1600" dirty="0">
                <a:latin typeface="微软雅黑" charset="-122"/>
                <a:ea typeface="微软雅黑" charset="-122"/>
              </a:rPr>
              <a:t>java</a:t>
            </a:r>
            <a:r>
              <a:rPr lang="zh-CN" altLang="en-US" sz="1600" dirty="0">
                <a:latin typeface="微软雅黑" charset="-122"/>
                <a:ea typeface="微软雅黑" charset="-122"/>
              </a:rPr>
              <a:t>语言实现的软件框架，在由大量计算机组成的集群中运行海量数据的分布式计算，它可以让应用程序支持上千个节点和</a:t>
            </a:r>
            <a:r>
              <a:rPr lang="en-US" altLang="zh-CN" sz="1600" dirty="0">
                <a:latin typeface="微软雅黑" charset="-122"/>
                <a:ea typeface="微软雅黑" charset="-122"/>
              </a:rPr>
              <a:t>PB</a:t>
            </a:r>
            <a:r>
              <a:rPr lang="zh-CN" altLang="en-US" sz="1600" dirty="0">
                <a:latin typeface="微软雅黑" charset="-122"/>
                <a:ea typeface="微软雅黑" charset="-122"/>
              </a:rPr>
              <a:t>级别的数据。</a:t>
            </a:r>
            <a:r>
              <a:rPr lang="en-US" altLang="zh-CN" sz="1600" dirty="0">
                <a:latin typeface="微软雅黑" charset="-122"/>
                <a:ea typeface="微软雅黑" charset="-122"/>
              </a:rPr>
              <a:t> Hadoop</a:t>
            </a:r>
            <a:r>
              <a:rPr lang="zh-CN" altLang="en-US" sz="1600" dirty="0">
                <a:latin typeface="微软雅黑" charset="-122"/>
                <a:ea typeface="微软雅黑" charset="-122"/>
              </a:rPr>
              <a:t>是项目的总称，主要是由分布式存储（</a:t>
            </a:r>
            <a:r>
              <a:rPr lang="en-US" altLang="zh-CN" sz="1600" dirty="0">
                <a:latin typeface="微软雅黑" charset="-122"/>
                <a:ea typeface="微软雅黑" charset="-122"/>
              </a:rPr>
              <a:t>HDFS</a:t>
            </a:r>
            <a:r>
              <a:rPr lang="zh-CN" altLang="en-US" sz="1600" dirty="0">
                <a:latin typeface="微软雅黑" charset="-122"/>
                <a:ea typeface="微软雅黑" charset="-122"/>
              </a:rPr>
              <a:t>）、分布式计算（</a:t>
            </a:r>
            <a:r>
              <a:rPr lang="en-US" altLang="zh-CN" sz="1600" dirty="0" err="1">
                <a:latin typeface="微软雅黑" charset="-122"/>
                <a:ea typeface="微软雅黑" charset="-122"/>
              </a:rPr>
              <a:t>MapReduce</a:t>
            </a:r>
            <a:r>
              <a:rPr lang="zh-CN" altLang="en-US" sz="1600" dirty="0">
                <a:latin typeface="微软雅黑" charset="-122"/>
                <a:ea typeface="微软雅黑" charset="-122"/>
              </a:rPr>
              <a:t>）等组成 。</a:t>
            </a:r>
            <a:endParaRPr lang="en-US" altLang="zh-CN" sz="1600" dirty="0">
              <a:latin typeface="微软雅黑" charset="-122"/>
              <a:ea typeface="微软雅黑" charset="-122"/>
            </a:endParaRPr>
          </a:p>
          <a:p>
            <a:pPr eaLnBrk="1" hangingPunct="1">
              <a:buClr>
                <a:srgbClr val="FFFFFF"/>
              </a:buClr>
              <a:buSzTx/>
              <a:buFont typeface="Wingdings 2" charset="2"/>
              <a:buChar char=""/>
            </a:pPr>
            <a:endParaRPr lang="en-US" altLang="zh-CN" sz="1600" dirty="0">
              <a:latin typeface="微软雅黑" charset="-122"/>
              <a:ea typeface="微软雅黑" charset="-122"/>
            </a:endParaRPr>
          </a:p>
          <a:p>
            <a:pPr eaLnBrk="1" hangingPunct="1">
              <a:buClr>
                <a:srgbClr val="FFFFFF"/>
              </a:buClr>
              <a:buSzTx/>
              <a:buFont typeface="Wingdings 2" charset="2"/>
              <a:buChar char=""/>
            </a:pPr>
            <a:r>
              <a:rPr lang="zh-CN" altLang="en-US" sz="1600" dirty="0">
                <a:latin typeface="微软雅黑" charset="-122"/>
                <a:ea typeface="微软雅黑" charset="-122"/>
              </a:rPr>
              <a:t>  </a:t>
            </a:r>
            <a:endParaRPr lang="en-US" altLang="zh-CN" sz="1600" dirty="0">
              <a:latin typeface="微软雅黑" charset="-122"/>
              <a:ea typeface="微软雅黑" charset="-122"/>
            </a:endParaRPr>
          </a:p>
        </p:txBody>
      </p:sp>
      <p:sp>
        <p:nvSpPr>
          <p:cNvPr id="5" name="矩形 6"/>
          <p:cNvSpPr>
            <a:spLocks noChangeArrowheads="1"/>
          </p:cNvSpPr>
          <p:nvPr/>
        </p:nvSpPr>
        <p:spPr bwMode="auto">
          <a:xfrm>
            <a:off x="5252557" y="3516439"/>
            <a:ext cx="6276779" cy="2923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73050" indent="-273050">
              <a:buClr>
                <a:srgbClr val="777777"/>
              </a:buClr>
              <a:buSzPct val="85000"/>
              <a:buChar char="•"/>
              <a:defRPr sz="2200">
                <a:solidFill>
                  <a:schemeClr val="tx1"/>
                </a:solidFill>
                <a:latin typeface="Frutiger LT 55 Roman" charset="0"/>
                <a:ea typeface="黑体" charset="-122"/>
              </a:defRPr>
            </a:lvl1pPr>
            <a:lvl2pPr marL="742950" indent="-285750">
              <a:buClr>
                <a:srgbClr val="777777"/>
              </a:buClr>
              <a:buSzPct val="85000"/>
              <a:buChar char="–"/>
              <a:defRPr sz="2200">
                <a:solidFill>
                  <a:schemeClr val="tx1"/>
                </a:solidFill>
                <a:latin typeface="Frutiger LT 55 Roman" charset="0"/>
                <a:ea typeface="黑体" charset="-122"/>
              </a:defRPr>
            </a:lvl2pPr>
            <a:lvl3pPr marL="1143000" indent="-228600">
              <a:buClr>
                <a:srgbClr val="777777"/>
              </a:buClr>
              <a:buSzPct val="85000"/>
              <a:buChar char="•"/>
              <a:defRPr sz="2200">
                <a:solidFill>
                  <a:schemeClr val="tx1"/>
                </a:solidFill>
                <a:latin typeface="Frutiger LT 55 Roman" charset="0"/>
                <a:ea typeface="黑体" charset="-122"/>
              </a:defRPr>
            </a:lvl3pPr>
            <a:lvl4pPr marL="1600200" indent="-228600">
              <a:buClr>
                <a:srgbClr val="777777"/>
              </a:buClr>
              <a:buSzPct val="85000"/>
              <a:buChar char="–"/>
              <a:defRPr sz="2200">
                <a:solidFill>
                  <a:schemeClr val="tx1"/>
                </a:solidFill>
                <a:latin typeface="Frutiger LT 55 Roman" charset="0"/>
                <a:ea typeface="黑体" charset="-122"/>
              </a:defRPr>
            </a:lvl4pPr>
            <a:lvl5pPr marL="2057400" indent="-228600">
              <a:buClr>
                <a:srgbClr val="777777"/>
              </a:buClr>
              <a:buSzPct val="85000"/>
              <a:buChar char="»"/>
              <a:defRPr sz="2200">
                <a:solidFill>
                  <a:schemeClr val="tx1"/>
                </a:solidFill>
                <a:latin typeface="Frutiger LT 55 Roman" charset="0"/>
                <a:ea typeface="黑体" charset="-122"/>
              </a:defRPr>
            </a:lvl5pPr>
            <a:lvl6pPr marL="25146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6pPr>
            <a:lvl7pPr marL="29718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7pPr>
            <a:lvl8pPr marL="34290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8pPr>
            <a:lvl9pPr marL="38862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9pPr>
          </a:lstStyle>
          <a:p>
            <a:pPr eaLnBrk="1" hangingPunct="1">
              <a:buClr>
                <a:srgbClr val="FFFFFF"/>
              </a:buClr>
              <a:buSzTx/>
              <a:buFont typeface="Wingdings 2" charset="2"/>
              <a:buChar char=""/>
            </a:pPr>
            <a:r>
              <a:rPr lang="zh-CN" altLang="en-US" sz="1600" dirty="0" smtClean="0">
                <a:latin typeface="微软雅黑" charset="-122"/>
                <a:ea typeface="微软雅黑" charset="-122"/>
              </a:rPr>
              <a:t>优点</a:t>
            </a:r>
            <a:r>
              <a:rPr lang="zh-CN" altLang="en-US" sz="1600" dirty="0">
                <a:latin typeface="微软雅黑" charset="-122"/>
                <a:ea typeface="微软雅黑" charset="-122"/>
              </a:rPr>
              <a:t>：</a:t>
            </a:r>
            <a:endParaRPr lang="en-US" altLang="zh-CN" sz="1600" dirty="0">
              <a:latin typeface="微软雅黑" charset="-122"/>
              <a:ea typeface="微软雅黑" charset="-122"/>
            </a:endParaRPr>
          </a:p>
          <a:p>
            <a:pPr eaLnBrk="1" hangingPunct="1">
              <a:lnSpc>
                <a:spcPct val="150000"/>
              </a:lnSpc>
              <a:buClr>
                <a:srgbClr val="FFFFFF"/>
              </a:buClr>
              <a:buSzTx/>
              <a:buFont typeface="Wingdings" charset="2"/>
              <a:buChar char="l"/>
            </a:pPr>
            <a:r>
              <a:rPr lang="zh-CN" altLang="en-US" sz="1600" b="1" dirty="0">
                <a:solidFill>
                  <a:srgbClr val="FF0000"/>
                </a:solidFill>
                <a:latin typeface="微软雅黑" charset="-122"/>
                <a:ea typeface="微软雅黑" charset="-122"/>
              </a:rPr>
              <a:t>可扩展</a:t>
            </a:r>
            <a:r>
              <a:rPr lang="zh-CN" altLang="en-US" sz="1600" b="1" dirty="0">
                <a:latin typeface="微软雅黑" charset="-122"/>
                <a:ea typeface="微软雅黑" charset="-122"/>
              </a:rPr>
              <a:t>：</a:t>
            </a:r>
            <a:r>
              <a:rPr lang="zh-CN" altLang="en-US" sz="1600" dirty="0">
                <a:latin typeface="微软雅黑" charset="-122"/>
                <a:ea typeface="微软雅黑" charset="-122"/>
              </a:rPr>
              <a:t>不论是存储的可扩展还是计算的可扩展都是</a:t>
            </a:r>
            <a:r>
              <a:rPr lang="en-US" altLang="zh-CN" sz="1600" dirty="0">
                <a:latin typeface="微软雅黑" charset="-122"/>
                <a:ea typeface="微软雅黑" charset="-122"/>
              </a:rPr>
              <a:t>Hadoop</a:t>
            </a:r>
            <a:r>
              <a:rPr lang="zh-CN" altLang="en-US" sz="1600" dirty="0">
                <a:latin typeface="微软雅黑" charset="-122"/>
                <a:ea typeface="微软雅黑" charset="-122"/>
              </a:rPr>
              <a:t>的设计根本。</a:t>
            </a:r>
          </a:p>
          <a:p>
            <a:pPr eaLnBrk="1" hangingPunct="1">
              <a:lnSpc>
                <a:spcPct val="150000"/>
              </a:lnSpc>
              <a:buClr>
                <a:srgbClr val="FFFFFF"/>
              </a:buClr>
              <a:buSzTx/>
              <a:buFont typeface="Wingdings" charset="2"/>
              <a:buChar char="l"/>
            </a:pPr>
            <a:r>
              <a:rPr lang="zh-CN" altLang="en-US" sz="1600" b="1" dirty="0">
                <a:solidFill>
                  <a:srgbClr val="FF0000"/>
                </a:solidFill>
                <a:latin typeface="微软雅黑" charset="-122"/>
                <a:ea typeface="微软雅黑" charset="-122"/>
              </a:rPr>
              <a:t>经济</a:t>
            </a:r>
            <a:r>
              <a:rPr lang="zh-CN" altLang="en-US" sz="1600" b="1" dirty="0">
                <a:latin typeface="微软雅黑" charset="-122"/>
                <a:ea typeface="微软雅黑" charset="-122"/>
              </a:rPr>
              <a:t>：</a:t>
            </a:r>
            <a:r>
              <a:rPr lang="zh-CN" altLang="en-US" sz="1600" dirty="0">
                <a:latin typeface="微软雅黑" charset="-122"/>
                <a:ea typeface="微软雅黑" charset="-122"/>
              </a:rPr>
              <a:t>框架可以运行在任何普通的</a:t>
            </a:r>
            <a:r>
              <a:rPr lang="en-US" altLang="zh-CN" sz="1600" dirty="0">
                <a:latin typeface="微软雅黑" charset="-122"/>
                <a:ea typeface="微软雅黑" charset="-122"/>
              </a:rPr>
              <a:t>PC</a:t>
            </a:r>
            <a:r>
              <a:rPr lang="zh-CN" altLang="en-US" sz="1600" dirty="0">
                <a:latin typeface="微软雅黑" charset="-122"/>
                <a:ea typeface="微软雅黑" charset="-122"/>
              </a:rPr>
              <a:t>上。</a:t>
            </a:r>
            <a:endParaRPr lang="en-US" altLang="zh-CN" sz="1600" dirty="0">
              <a:latin typeface="微软雅黑" charset="-122"/>
              <a:ea typeface="微软雅黑" charset="-122"/>
            </a:endParaRPr>
          </a:p>
          <a:p>
            <a:pPr eaLnBrk="1" hangingPunct="1">
              <a:lnSpc>
                <a:spcPct val="150000"/>
              </a:lnSpc>
              <a:buClr>
                <a:srgbClr val="FFFFFF"/>
              </a:buClr>
              <a:buSzTx/>
              <a:buFont typeface="Wingdings" charset="2"/>
              <a:buChar char="l"/>
            </a:pPr>
            <a:r>
              <a:rPr lang="zh-CN" altLang="en-US" sz="1600" b="1" dirty="0">
                <a:solidFill>
                  <a:srgbClr val="FF0000"/>
                </a:solidFill>
                <a:latin typeface="微软雅黑" charset="-122"/>
                <a:ea typeface="微软雅黑" charset="-122"/>
              </a:rPr>
              <a:t>可靠</a:t>
            </a:r>
            <a:r>
              <a:rPr lang="zh-CN" altLang="en-US" sz="1600" b="1" dirty="0">
                <a:latin typeface="微软雅黑" charset="-122"/>
                <a:ea typeface="微软雅黑" charset="-122"/>
              </a:rPr>
              <a:t>：</a:t>
            </a:r>
            <a:r>
              <a:rPr lang="zh-CN" altLang="en-US" sz="1600" dirty="0">
                <a:latin typeface="微软雅黑" charset="-122"/>
                <a:ea typeface="微软雅黑" charset="-122"/>
              </a:rPr>
              <a:t>分布式文件系统的备份恢复机制以及</a:t>
            </a:r>
            <a:r>
              <a:rPr lang="en-US" altLang="zh-CN" sz="1600" dirty="0" err="1">
                <a:latin typeface="微软雅黑" charset="-122"/>
                <a:ea typeface="微软雅黑" charset="-122"/>
              </a:rPr>
              <a:t>MapReduce</a:t>
            </a:r>
            <a:r>
              <a:rPr lang="zh-CN" altLang="en-US" sz="1600" dirty="0">
                <a:latin typeface="微软雅黑" charset="-122"/>
                <a:ea typeface="微软雅黑" charset="-122"/>
              </a:rPr>
              <a:t>的任务监控保证了分布式处理的可靠性。</a:t>
            </a:r>
            <a:endParaRPr lang="en-US" altLang="zh-CN" sz="1600" dirty="0">
              <a:latin typeface="微软雅黑" charset="-122"/>
              <a:ea typeface="微软雅黑" charset="-122"/>
            </a:endParaRPr>
          </a:p>
          <a:p>
            <a:pPr eaLnBrk="1" hangingPunct="1">
              <a:lnSpc>
                <a:spcPct val="150000"/>
              </a:lnSpc>
              <a:buClr>
                <a:srgbClr val="FFFFFF"/>
              </a:buClr>
              <a:buSzTx/>
              <a:buFont typeface="Wingdings" charset="2"/>
              <a:buChar char="l"/>
            </a:pPr>
            <a:r>
              <a:rPr lang="zh-CN" altLang="en-US" sz="1600" b="1" dirty="0">
                <a:solidFill>
                  <a:srgbClr val="FF0000"/>
                </a:solidFill>
                <a:latin typeface="微软雅黑" charset="-122"/>
                <a:ea typeface="微软雅黑" charset="-122"/>
              </a:rPr>
              <a:t>高效</a:t>
            </a:r>
            <a:r>
              <a:rPr lang="zh-CN" altLang="en-US" sz="1600" b="1" dirty="0">
                <a:latin typeface="微软雅黑" charset="-122"/>
                <a:ea typeface="微软雅黑" charset="-122"/>
              </a:rPr>
              <a:t>：</a:t>
            </a:r>
            <a:r>
              <a:rPr lang="zh-CN" altLang="en-US" sz="1600" dirty="0">
                <a:latin typeface="微软雅黑" charset="-122"/>
                <a:ea typeface="微软雅黑" charset="-122"/>
              </a:rPr>
              <a:t>分布式文件系统的高效数据交互实现以及</a:t>
            </a:r>
            <a:r>
              <a:rPr lang="en-US" altLang="zh-CN" sz="1600" dirty="0" err="1">
                <a:latin typeface="微软雅黑" charset="-122"/>
                <a:ea typeface="微软雅黑" charset="-122"/>
              </a:rPr>
              <a:t>MapReduce</a:t>
            </a:r>
            <a:r>
              <a:rPr lang="zh-CN" altLang="en-US" sz="1600" dirty="0">
                <a:latin typeface="微软雅黑" charset="-122"/>
                <a:ea typeface="微软雅黑" charset="-122"/>
              </a:rPr>
              <a:t>结合</a:t>
            </a:r>
            <a:r>
              <a:rPr lang="en-US" altLang="zh-CN" sz="1600" dirty="0">
                <a:latin typeface="微软雅黑" charset="-122"/>
                <a:ea typeface="微软雅黑" charset="-122"/>
              </a:rPr>
              <a:t>Local Data</a:t>
            </a:r>
            <a:r>
              <a:rPr lang="zh-CN" altLang="en-US" sz="1600" dirty="0">
                <a:latin typeface="微软雅黑" charset="-122"/>
                <a:ea typeface="微软雅黑" charset="-122"/>
              </a:rPr>
              <a:t>处理的模式，为高效处理海量的信息作了基础准备。</a:t>
            </a:r>
          </a:p>
        </p:txBody>
      </p:sp>
      <p:pic>
        <p:nvPicPr>
          <p:cNvPr id="7" name="图片 6"/>
          <p:cNvPicPr>
            <a:picLocks noChangeAspect="1"/>
          </p:cNvPicPr>
          <p:nvPr/>
        </p:nvPicPr>
        <p:blipFill>
          <a:blip r:embed="rId2"/>
          <a:stretch>
            <a:fillRect/>
          </a:stretch>
        </p:blipFill>
        <p:spPr>
          <a:xfrm>
            <a:off x="5331736" y="1501062"/>
            <a:ext cx="6197600" cy="1892300"/>
          </a:xfrm>
          <a:prstGeom prst="rect">
            <a:avLst/>
          </a:prstGeom>
        </p:spPr>
      </p:pic>
    </p:spTree>
    <p:extLst>
      <p:ext uri="{BB962C8B-B14F-4D97-AF65-F5344CB8AC3E}">
        <p14:creationId xmlns:p14="http://schemas.microsoft.com/office/powerpoint/2010/main" val="16435047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Hadoop</a:t>
            </a:r>
            <a:r>
              <a:rPr kumimoji="1" lang="zh-CN" altLang="en-US" dirty="0" smtClean="0"/>
              <a:t>生态圈</a:t>
            </a:r>
            <a:endParaRPr kumimoji="1" lang="zh-CN" altLang="en-US" dirty="0"/>
          </a:p>
        </p:txBody>
      </p:sp>
      <p:pic>
        <p:nvPicPr>
          <p:cNvPr id="12" name="图片 11"/>
          <p:cNvPicPr>
            <a:picLocks noChangeAspect="1"/>
          </p:cNvPicPr>
          <p:nvPr/>
        </p:nvPicPr>
        <p:blipFill>
          <a:blip r:embed="rId2"/>
          <a:stretch>
            <a:fillRect/>
          </a:stretch>
        </p:blipFill>
        <p:spPr>
          <a:xfrm>
            <a:off x="1749425" y="1368885"/>
            <a:ext cx="8137526" cy="4952113"/>
          </a:xfrm>
          <a:prstGeom prst="rect">
            <a:avLst/>
          </a:prstGeom>
        </p:spPr>
      </p:pic>
    </p:spTree>
    <p:extLst>
      <p:ext uri="{BB962C8B-B14F-4D97-AF65-F5344CB8AC3E}">
        <p14:creationId xmlns:p14="http://schemas.microsoft.com/office/powerpoint/2010/main" val="6728063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00100" y="543840"/>
            <a:ext cx="4057650"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常用的</a:t>
            </a:r>
            <a:r>
              <a:rPr lang="en-US" altLang="zh-CN" sz="3200" b="1" dirty="0" smtClean="0">
                <a:latin typeface="微软雅黑" panose="020B0503020204020204" pitchFamily="34" charset="-122"/>
                <a:ea typeface="微软雅黑" panose="020B0503020204020204" pitchFamily="34" charset="-122"/>
              </a:rPr>
              <a:t>Ha</a:t>
            </a:r>
            <a:r>
              <a:rPr lang="en-US" altLang="zh-CN" sz="3200" b="1" dirty="0" smtClean="0">
                <a:latin typeface="微软雅黑" panose="020B0503020204020204" pitchFamily="34" charset="-122"/>
                <a:ea typeface="微软雅黑" panose="020B0503020204020204" pitchFamily="34" charset="-122"/>
              </a:rPr>
              <a:t>doop</a:t>
            </a:r>
            <a:r>
              <a:rPr lang="zh-CN" altLang="en-US" sz="3200" b="1" dirty="0" smtClean="0">
                <a:latin typeface="微软雅黑" panose="020B0503020204020204" pitchFamily="34" charset="-122"/>
                <a:ea typeface="微软雅黑" panose="020B0503020204020204" pitchFamily="34" charset="-122"/>
              </a:rPr>
              <a:t>技术</a:t>
            </a:r>
            <a:endParaRPr lang="zh-CN" altLang="en-US" sz="3200" b="1" dirty="0">
              <a:latin typeface="微软雅黑" panose="020B0503020204020204" pitchFamily="34" charset="-122"/>
              <a:ea typeface="微软雅黑" panose="020B0503020204020204" pitchFamily="34" charset="-122"/>
            </a:endParaRPr>
          </a:p>
        </p:txBody>
      </p:sp>
      <p:sp>
        <p:nvSpPr>
          <p:cNvPr id="7" name="空心弧 6"/>
          <p:cNvSpPr/>
          <p:nvPr/>
        </p:nvSpPr>
        <p:spPr>
          <a:xfrm>
            <a:off x="2986978" y="2119227"/>
            <a:ext cx="2279375" cy="2352903"/>
          </a:xfrm>
          <a:prstGeom prst="blockArc">
            <a:avLst>
              <a:gd name="adj1" fmla="val 10800000"/>
              <a:gd name="adj2" fmla="val 21443872"/>
              <a:gd name="adj3" fmla="val 14482"/>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black"/>
              </a:solidFill>
            </a:endParaRPr>
          </a:p>
        </p:txBody>
      </p:sp>
      <p:sp>
        <p:nvSpPr>
          <p:cNvPr id="8" name="空心弧 7"/>
          <p:cNvSpPr/>
          <p:nvPr/>
        </p:nvSpPr>
        <p:spPr>
          <a:xfrm>
            <a:off x="6872694" y="2119227"/>
            <a:ext cx="2279375" cy="2352903"/>
          </a:xfrm>
          <a:prstGeom prst="blockArc">
            <a:avLst>
              <a:gd name="adj1" fmla="val 10800000"/>
              <a:gd name="adj2" fmla="val 21443872"/>
              <a:gd name="adj3" fmla="val 14482"/>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black"/>
              </a:solidFill>
            </a:endParaRPr>
          </a:p>
        </p:txBody>
      </p:sp>
      <p:sp>
        <p:nvSpPr>
          <p:cNvPr id="9" name="空心弧 8"/>
          <p:cNvSpPr/>
          <p:nvPr/>
        </p:nvSpPr>
        <p:spPr>
          <a:xfrm flipV="1">
            <a:off x="1022465" y="2077729"/>
            <a:ext cx="2279375" cy="2352903"/>
          </a:xfrm>
          <a:prstGeom prst="blockArc">
            <a:avLst>
              <a:gd name="adj1" fmla="val 10800000"/>
              <a:gd name="adj2" fmla="val 21443872"/>
              <a:gd name="adj3" fmla="val 14482"/>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black"/>
              </a:solidFill>
            </a:endParaRPr>
          </a:p>
        </p:txBody>
      </p:sp>
      <p:sp>
        <p:nvSpPr>
          <p:cNvPr id="10" name="空心弧 9"/>
          <p:cNvSpPr/>
          <p:nvPr/>
        </p:nvSpPr>
        <p:spPr>
          <a:xfrm flipV="1">
            <a:off x="4924195" y="2045699"/>
            <a:ext cx="2279375" cy="2352903"/>
          </a:xfrm>
          <a:prstGeom prst="blockArc">
            <a:avLst>
              <a:gd name="adj1" fmla="val 10800000"/>
              <a:gd name="adj2" fmla="val 21443872"/>
              <a:gd name="adj3" fmla="val 14482"/>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black"/>
              </a:solidFill>
            </a:endParaRPr>
          </a:p>
        </p:txBody>
      </p:sp>
      <p:sp>
        <p:nvSpPr>
          <p:cNvPr id="11" name="空心弧 10"/>
          <p:cNvSpPr/>
          <p:nvPr/>
        </p:nvSpPr>
        <p:spPr>
          <a:xfrm flipV="1">
            <a:off x="8814644" y="2045699"/>
            <a:ext cx="2279375" cy="2352903"/>
          </a:xfrm>
          <a:prstGeom prst="blockArc">
            <a:avLst>
              <a:gd name="adj1" fmla="val 10800000"/>
              <a:gd name="adj2" fmla="val 21443872"/>
              <a:gd name="adj3" fmla="val 14482"/>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black"/>
              </a:solidFill>
            </a:endParaRPr>
          </a:p>
        </p:txBody>
      </p:sp>
      <p:sp>
        <p:nvSpPr>
          <p:cNvPr id="14" name="空心弧 13"/>
          <p:cNvSpPr/>
          <p:nvPr/>
        </p:nvSpPr>
        <p:spPr>
          <a:xfrm>
            <a:off x="1022465" y="2119227"/>
            <a:ext cx="2279375" cy="2352903"/>
          </a:xfrm>
          <a:prstGeom prst="blockArc">
            <a:avLst>
              <a:gd name="adj1" fmla="val 10800000"/>
              <a:gd name="adj2" fmla="val 21443872"/>
              <a:gd name="adj3" fmla="val 14482"/>
            </a:avLst>
          </a:prstGeom>
          <a:solidFill>
            <a:srgbClr val="2FFF8D"/>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5" name="空心弧 14"/>
          <p:cNvSpPr/>
          <p:nvPr/>
        </p:nvSpPr>
        <p:spPr>
          <a:xfrm>
            <a:off x="4924195" y="2119227"/>
            <a:ext cx="2279375" cy="2352903"/>
          </a:xfrm>
          <a:prstGeom prst="blockArc">
            <a:avLst>
              <a:gd name="adj1" fmla="val 10800000"/>
              <a:gd name="adj2" fmla="val 21443872"/>
              <a:gd name="adj3" fmla="val 14482"/>
            </a:avLst>
          </a:prstGeom>
          <a:solidFill>
            <a:srgbClr val="00CC5C"/>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6" name="空心弧 15"/>
          <p:cNvSpPr/>
          <p:nvPr/>
        </p:nvSpPr>
        <p:spPr>
          <a:xfrm>
            <a:off x="8825926" y="2139976"/>
            <a:ext cx="2279375" cy="2352903"/>
          </a:xfrm>
          <a:prstGeom prst="blockArc">
            <a:avLst>
              <a:gd name="adj1" fmla="val 10800000"/>
              <a:gd name="adj2" fmla="val 21443872"/>
              <a:gd name="adj3" fmla="val 14482"/>
            </a:avLst>
          </a:prstGeom>
          <a:solidFill>
            <a:srgbClr val="007A37"/>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7" name="空心弧 16"/>
          <p:cNvSpPr/>
          <p:nvPr/>
        </p:nvSpPr>
        <p:spPr>
          <a:xfrm flipV="1">
            <a:off x="6872694" y="2066448"/>
            <a:ext cx="2279375" cy="2352903"/>
          </a:xfrm>
          <a:prstGeom prst="blockArc">
            <a:avLst>
              <a:gd name="adj1" fmla="val 10800000"/>
              <a:gd name="adj2" fmla="val 21443872"/>
              <a:gd name="adj3" fmla="val 14482"/>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8" name="空心弧 17"/>
          <p:cNvSpPr/>
          <p:nvPr/>
        </p:nvSpPr>
        <p:spPr>
          <a:xfrm flipV="1">
            <a:off x="2975696" y="2066448"/>
            <a:ext cx="2279375" cy="2352903"/>
          </a:xfrm>
          <a:prstGeom prst="blockArc">
            <a:avLst>
              <a:gd name="adj1" fmla="val 10800000"/>
              <a:gd name="adj2" fmla="val 21443872"/>
              <a:gd name="adj3" fmla="val 14482"/>
            </a:avLst>
          </a:prstGeom>
          <a:solidFill>
            <a:srgbClr val="00DE6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black"/>
              </a:solidFill>
            </a:endParaRPr>
          </a:p>
        </p:txBody>
      </p:sp>
      <p:sp>
        <p:nvSpPr>
          <p:cNvPr id="26" name="文本框 25"/>
          <p:cNvSpPr txBox="1"/>
          <p:nvPr/>
        </p:nvSpPr>
        <p:spPr>
          <a:xfrm>
            <a:off x="2472090" y="1676455"/>
            <a:ext cx="1383777" cy="346249"/>
          </a:xfrm>
          <a:prstGeom prst="rect">
            <a:avLst/>
          </a:prstGeom>
          <a:noFill/>
        </p:spPr>
        <p:txBody>
          <a:bodyPr wrap="none" lIns="68580" tIns="34290" rIns="68580" bIns="34290" rtlCol="0">
            <a:spAutoFit/>
          </a:bodyPr>
          <a:lstStyle/>
          <a:p>
            <a:pPr algn="ctr"/>
            <a:r>
              <a:rPr lang="en-US" altLang="zh-CN" b="1" dirty="0" smtClean="0">
                <a:solidFill>
                  <a:prstClr val="black"/>
                </a:solidFill>
                <a:latin typeface="微软雅黑" panose="020B0503020204020204" pitchFamily="34" charset="-122"/>
                <a:ea typeface="微软雅黑" panose="020B0503020204020204" pitchFamily="34" charset="-122"/>
              </a:rPr>
              <a:t>Zookeeper</a:t>
            </a:r>
            <a:endParaRPr lang="zh-CN" altLang="en-US" b="1" dirty="0">
              <a:solidFill>
                <a:prstClr val="black"/>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5618728" y="1676455"/>
            <a:ext cx="890308" cy="346249"/>
          </a:xfrm>
          <a:prstGeom prst="rect">
            <a:avLst/>
          </a:prstGeom>
          <a:noFill/>
        </p:spPr>
        <p:txBody>
          <a:bodyPr wrap="none" lIns="68580" tIns="34290" rIns="68580" bIns="34290" rtlCol="0">
            <a:spAutoFit/>
          </a:bodyPr>
          <a:lstStyle/>
          <a:p>
            <a:pPr algn="ctr"/>
            <a:r>
              <a:rPr lang="en-US" altLang="zh-CN" b="1" dirty="0" err="1" smtClean="0">
                <a:solidFill>
                  <a:prstClr val="black"/>
                </a:solidFill>
                <a:latin typeface="微软雅黑" panose="020B0503020204020204" pitchFamily="34" charset="-122"/>
                <a:ea typeface="微软雅黑" panose="020B0503020204020204" pitchFamily="34" charset="-122"/>
              </a:rPr>
              <a:t>Sqoop</a:t>
            </a:r>
            <a:endParaRPr lang="zh-CN" altLang="en-US" b="1" dirty="0">
              <a:solidFill>
                <a:prstClr val="black"/>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8613060" y="1676455"/>
            <a:ext cx="796628" cy="346249"/>
          </a:xfrm>
          <a:prstGeom prst="rect">
            <a:avLst/>
          </a:prstGeom>
          <a:noFill/>
        </p:spPr>
        <p:txBody>
          <a:bodyPr wrap="none" lIns="68580" tIns="34290" rIns="68580" bIns="34290" rtlCol="0">
            <a:spAutoFit/>
          </a:bodyPr>
          <a:lstStyle/>
          <a:p>
            <a:pPr algn="ctr"/>
            <a:r>
              <a:rPr lang="en-US" altLang="zh-CN" b="1" dirty="0" smtClean="0">
                <a:solidFill>
                  <a:prstClr val="black"/>
                </a:solidFill>
                <a:latin typeface="微软雅黑" panose="020B0503020204020204" pitchFamily="34" charset="-122"/>
                <a:ea typeface="微软雅黑" panose="020B0503020204020204" pitchFamily="34" charset="-122"/>
              </a:rPr>
              <a:t>Kafka</a:t>
            </a:r>
            <a:endParaRPr lang="zh-CN" altLang="en-US" b="1" dirty="0">
              <a:solidFill>
                <a:prstClr val="black"/>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1459322" y="3031041"/>
            <a:ext cx="1580663" cy="315471"/>
          </a:xfrm>
          <a:prstGeom prst="rect">
            <a:avLst/>
          </a:prstGeom>
          <a:noFill/>
        </p:spPr>
        <p:txBody>
          <a:bodyPr wrap="square" lIns="68580" tIns="34290" rIns="68580" bIns="34290" rtlCol="0">
            <a:spAutoFit/>
          </a:bodyPr>
          <a:lstStyle/>
          <a:p>
            <a:r>
              <a:rPr lang="en-US" altLang="zh-CN" sz="1600" b="1" dirty="0" err="1" smtClean="0">
                <a:latin typeface="微软雅黑" charset="-122"/>
                <a:ea typeface="微软雅黑" charset="-122"/>
              </a:rPr>
              <a:t>MapReduce</a:t>
            </a:r>
            <a:endParaRPr lang="en-US" altLang="zh-CN" sz="1600" b="1" dirty="0">
              <a:latin typeface="微软雅黑" charset="-122"/>
              <a:ea typeface="微软雅黑" charset="-122"/>
            </a:endParaRPr>
          </a:p>
        </p:txBody>
      </p:sp>
      <p:sp>
        <p:nvSpPr>
          <p:cNvPr id="30" name="文本框 29"/>
          <p:cNvSpPr txBox="1"/>
          <p:nvPr/>
        </p:nvSpPr>
        <p:spPr>
          <a:xfrm>
            <a:off x="3331926" y="3019500"/>
            <a:ext cx="1580663" cy="389337"/>
          </a:xfrm>
          <a:prstGeom prst="rect">
            <a:avLst/>
          </a:prstGeom>
          <a:noFill/>
        </p:spPr>
        <p:txBody>
          <a:bodyPr wrap="square" lIns="68580" tIns="34290" rIns="68580" bIns="34290" rtlCol="0">
            <a:spAutoFit/>
          </a:bodyPr>
          <a:lstStyle/>
          <a:p>
            <a:pPr algn="ctr">
              <a:lnSpc>
                <a:spcPct val="130000"/>
              </a:lnSpc>
            </a:pPr>
            <a:r>
              <a:rPr lang="en-US" altLang="zh-CN" sz="1600" b="1" dirty="0" smtClean="0">
                <a:latin typeface="微软雅黑" panose="020B0503020204020204" pitchFamily="34" charset="-122"/>
                <a:ea typeface="微软雅黑" panose="020B0503020204020204" pitchFamily="34" charset="-122"/>
              </a:rPr>
              <a:t>HDFS</a:t>
            </a:r>
            <a:endParaRPr lang="zh-CN" altLang="en-US" sz="1600" b="1" dirty="0">
              <a:latin typeface="微软雅黑" panose="020B0503020204020204" pitchFamily="34" charset="-122"/>
              <a:ea typeface="微软雅黑" panose="020B0503020204020204" pitchFamily="34" charset="-122"/>
            </a:endParaRPr>
          </a:p>
        </p:txBody>
      </p:sp>
      <p:sp>
        <p:nvSpPr>
          <p:cNvPr id="31" name="文本框 30"/>
          <p:cNvSpPr txBox="1"/>
          <p:nvPr/>
        </p:nvSpPr>
        <p:spPr>
          <a:xfrm>
            <a:off x="5292031" y="3019500"/>
            <a:ext cx="1580663" cy="389337"/>
          </a:xfrm>
          <a:prstGeom prst="rect">
            <a:avLst/>
          </a:prstGeom>
          <a:noFill/>
        </p:spPr>
        <p:txBody>
          <a:bodyPr wrap="square" lIns="68580" tIns="34290" rIns="68580" bIns="34290" rtlCol="0">
            <a:spAutoFit/>
          </a:bodyPr>
          <a:lstStyle/>
          <a:p>
            <a:pPr algn="ctr">
              <a:lnSpc>
                <a:spcPct val="130000"/>
              </a:lnSpc>
            </a:pPr>
            <a:r>
              <a:rPr lang="en-US" altLang="zh-CN" sz="1600" b="1" dirty="0" err="1" smtClean="0">
                <a:latin typeface="微软雅黑" panose="020B0503020204020204" pitchFamily="34" charset="-122"/>
                <a:ea typeface="微软雅黑" panose="020B0503020204020204" pitchFamily="34" charset="-122"/>
              </a:rPr>
              <a:t>HBase</a:t>
            </a:r>
            <a:endParaRPr lang="zh-CN" altLang="en-US" sz="1600" b="1"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7203570" y="3019500"/>
            <a:ext cx="1580663" cy="389337"/>
          </a:xfrm>
          <a:prstGeom prst="rect">
            <a:avLst/>
          </a:prstGeom>
          <a:noFill/>
        </p:spPr>
        <p:txBody>
          <a:bodyPr wrap="square" lIns="68580" tIns="34290" rIns="68580" bIns="34290" rtlCol="0">
            <a:spAutoFit/>
          </a:bodyPr>
          <a:lstStyle/>
          <a:p>
            <a:pPr algn="ctr">
              <a:lnSpc>
                <a:spcPct val="130000"/>
              </a:lnSpc>
            </a:pPr>
            <a:r>
              <a:rPr lang="en-US" altLang="zh-CN" sz="1600" b="1" dirty="0" smtClean="0">
                <a:latin typeface="微软雅黑" panose="020B0503020204020204" pitchFamily="34" charset="-122"/>
                <a:ea typeface="微软雅黑" panose="020B0503020204020204" pitchFamily="34" charset="-122"/>
              </a:rPr>
              <a:t>Hive</a:t>
            </a:r>
            <a:endParaRPr lang="zh-CN" altLang="en-US" sz="1600" b="1" dirty="0">
              <a:latin typeface="微软雅黑" panose="020B0503020204020204" pitchFamily="34" charset="-122"/>
              <a:ea typeface="微软雅黑" panose="020B0503020204020204" pitchFamily="34" charset="-122"/>
            </a:endParaRPr>
          </a:p>
        </p:txBody>
      </p:sp>
      <p:sp>
        <p:nvSpPr>
          <p:cNvPr id="33" name="文本框 32"/>
          <p:cNvSpPr txBox="1"/>
          <p:nvPr/>
        </p:nvSpPr>
        <p:spPr>
          <a:xfrm>
            <a:off x="9163999" y="3019500"/>
            <a:ext cx="1580663" cy="389337"/>
          </a:xfrm>
          <a:prstGeom prst="rect">
            <a:avLst/>
          </a:prstGeom>
          <a:noFill/>
        </p:spPr>
        <p:txBody>
          <a:bodyPr wrap="square" lIns="68580" tIns="34290" rIns="68580" bIns="34290" rtlCol="0">
            <a:spAutoFit/>
          </a:bodyPr>
          <a:lstStyle/>
          <a:p>
            <a:pPr algn="ctr">
              <a:lnSpc>
                <a:spcPct val="130000"/>
              </a:lnSpc>
            </a:pPr>
            <a:r>
              <a:rPr lang="en-US" altLang="zh-CN" sz="1600" b="1" dirty="0" smtClean="0">
                <a:latin typeface="微软雅黑" panose="020B0503020204020204" pitchFamily="34" charset="-122"/>
                <a:ea typeface="微软雅黑" panose="020B0503020204020204" pitchFamily="34" charset="-122"/>
              </a:rPr>
              <a:t>Yarn</a:t>
            </a:r>
            <a:r>
              <a:rPr lang="zh-CN" altLang="en-US" sz="1600" b="1" dirty="0" smtClean="0">
                <a:latin typeface="微软雅黑" panose="020B0503020204020204" pitchFamily="34" charset="-122"/>
                <a:ea typeface="微软雅黑" panose="020B0503020204020204" pitchFamily="34" charset="-122"/>
              </a:rPr>
              <a:t> </a:t>
            </a:r>
            <a:endParaRPr lang="zh-CN" altLang="en-US" sz="1600" b="1" dirty="0">
              <a:latin typeface="微软雅黑" panose="020B0503020204020204" pitchFamily="34" charset="-122"/>
              <a:ea typeface="微软雅黑" panose="020B0503020204020204" pitchFamily="34" charset="-122"/>
            </a:endParaRPr>
          </a:p>
        </p:txBody>
      </p:sp>
      <p:sp>
        <p:nvSpPr>
          <p:cNvPr id="34" name="矩形 33"/>
          <p:cNvSpPr/>
          <p:nvPr/>
        </p:nvSpPr>
        <p:spPr>
          <a:xfrm>
            <a:off x="1295621" y="5306525"/>
            <a:ext cx="9798398" cy="1177245"/>
          </a:xfrm>
          <a:prstGeom prst="rect">
            <a:avLst/>
          </a:prstGeom>
          <a:noFill/>
        </p:spPr>
        <p:txBody>
          <a:bodyPr wrap="square" lIns="68580" tIns="34290" rIns="68580" bIns="34290">
            <a:spAutoFit/>
          </a:bodyPr>
          <a:lstStyle/>
          <a:p>
            <a:pPr marL="342900" indent="-342900">
              <a:lnSpc>
                <a:spcPct val="150000"/>
              </a:lnSpc>
              <a:buFont typeface="+mj-lt"/>
              <a:buAutoNum type="arabicPeriod"/>
            </a:pPr>
            <a:r>
              <a:rPr lang="zh-CN" altLang="en-US" sz="1600" dirty="0" smtClean="0">
                <a:latin typeface="+mn-ea"/>
              </a:rPr>
              <a:t>搜索引擎</a:t>
            </a:r>
            <a:r>
              <a:rPr lang="zh-CN" altLang="en-US" sz="1600" dirty="0">
                <a:latin typeface="+mn-ea"/>
              </a:rPr>
              <a:t>，</a:t>
            </a:r>
            <a:r>
              <a:rPr lang="en-US" altLang="zh-CN" sz="1600" dirty="0">
                <a:latin typeface="+mn-ea"/>
              </a:rPr>
              <a:t>Doug Cutting</a:t>
            </a:r>
            <a:r>
              <a:rPr lang="zh-CN" altLang="en-US" sz="1600" dirty="0">
                <a:latin typeface="+mn-ea"/>
              </a:rPr>
              <a:t>设计</a:t>
            </a:r>
            <a:r>
              <a:rPr lang="en-US" altLang="zh-CN" sz="1600" dirty="0">
                <a:latin typeface="+mn-ea"/>
              </a:rPr>
              <a:t>Hadoop</a:t>
            </a:r>
            <a:r>
              <a:rPr lang="zh-CN" altLang="en-US" sz="1600" dirty="0">
                <a:latin typeface="+mn-ea"/>
              </a:rPr>
              <a:t>的初衷，就是为了针对大规模的网页快速建立索引。</a:t>
            </a:r>
          </a:p>
          <a:p>
            <a:pPr marL="342900" indent="-342900">
              <a:lnSpc>
                <a:spcPct val="150000"/>
              </a:lnSpc>
              <a:buFont typeface="+mj-lt"/>
              <a:buAutoNum type="arabicPeriod"/>
            </a:pPr>
            <a:r>
              <a:rPr lang="zh-CN" altLang="en-US" sz="1600" dirty="0" smtClean="0">
                <a:latin typeface="+mn-ea"/>
              </a:rPr>
              <a:t>大</a:t>
            </a:r>
            <a:r>
              <a:rPr lang="zh-CN" altLang="en-US" sz="1600" dirty="0">
                <a:latin typeface="+mn-ea"/>
              </a:rPr>
              <a:t>数据存储，利用</a:t>
            </a:r>
            <a:r>
              <a:rPr lang="en-US" altLang="zh-CN" sz="1600" dirty="0">
                <a:latin typeface="+mn-ea"/>
              </a:rPr>
              <a:t>Hadoop</a:t>
            </a:r>
            <a:r>
              <a:rPr lang="zh-CN" altLang="en-US" sz="1600" dirty="0">
                <a:latin typeface="+mn-ea"/>
              </a:rPr>
              <a:t>的分布式存储能力，例如数据备份、数据仓库等。</a:t>
            </a:r>
          </a:p>
          <a:p>
            <a:pPr marL="342900" indent="-342900">
              <a:lnSpc>
                <a:spcPct val="150000"/>
              </a:lnSpc>
              <a:buFont typeface="+mj-lt"/>
              <a:buAutoNum type="arabicPeriod"/>
            </a:pPr>
            <a:r>
              <a:rPr lang="zh-CN" altLang="en-US" sz="1600" dirty="0" smtClean="0">
                <a:latin typeface="+mn-ea"/>
              </a:rPr>
              <a:t>大</a:t>
            </a:r>
            <a:r>
              <a:rPr lang="zh-CN" altLang="en-US" sz="1600" dirty="0">
                <a:latin typeface="+mn-ea"/>
              </a:rPr>
              <a:t>数据处理，利用</a:t>
            </a:r>
            <a:r>
              <a:rPr lang="en-US" altLang="zh-CN" sz="1600" dirty="0">
                <a:latin typeface="+mn-ea"/>
              </a:rPr>
              <a:t>Hadoop</a:t>
            </a:r>
            <a:r>
              <a:rPr lang="zh-CN" altLang="en-US" sz="1600" dirty="0">
                <a:latin typeface="+mn-ea"/>
              </a:rPr>
              <a:t>的分布式处理能力，例如数据挖掘、数据分析等。</a:t>
            </a:r>
          </a:p>
        </p:txBody>
      </p:sp>
      <p:sp>
        <p:nvSpPr>
          <p:cNvPr id="35" name="文本框 34"/>
          <p:cNvSpPr txBox="1"/>
          <p:nvPr/>
        </p:nvSpPr>
        <p:spPr>
          <a:xfrm>
            <a:off x="1295621" y="4981070"/>
            <a:ext cx="2954655" cy="369332"/>
          </a:xfrm>
          <a:prstGeom prst="rect">
            <a:avLst/>
          </a:prstGeom>
          <a:noFill/>
        </p:spPr>
        <p:txBody>
          <a:bodyPr wrap="none" rtlCol="0">
            <a:spAutoFit/>
          </a:bodyPr>
          <a:lstStyle/>
          <a:p>
            <a:r>
              <a:rPr kumimoji="1"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rPr>
              <a:t>大数据技术的三个主要领域</a:t>
            </a:r>
            <a:endParaRPr kumimoji="1"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50079115"/>
      </p:ext>
    </p:extLst>
  </p:cSld>
  <p:clrMapOvr>
    <a:masterClrMapping/>
  </p:clrMapOvr>
  <p:transition spd="med">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行业应用案例</a:t>
            </a:r>
            <a:endParaRPr kumimoji="1" lang="zh-CN" altLang="en-US" dirty="0"/>
          </a:p>
        </p:txBody>
      </p:sp>
      <p:pic>
        <p:nvPicPr>
          <p:cNvPr id="3" name="图示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3363" y="1368885"/>
            <a:ext cx="4522788" cy="431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
          <p:cNvSpPr txBox="1">
            <a:spLocks noChangeArrowheads="1"/>
          </p:cNvSpPr>
          <p:nvPr/>
        </p:nvSpPr>
        <p:spPr bwMode="auto">
          <a:xfrm>
            <a:off x="2298702" y="1427623"/>
            <a:ext cx="2492375" cy="276225"/>
          </a:xfrm>
          <a:prstGeom prst="rect">
            <a:avLst/>
          </a:prstGeom>
          <a:noFill/>
          <a:ln w="9525">
            <a:solidFill>
              <a:srgbClr val="2673B6"/>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buClr>
                <a:srgbClr val="777777"/>
              </a:buClr>
              <a:buSzPct val="85000"/>
              <a:buChar char="•"/>
              <a:defRPr sz="2200">
                <a:solidFill>
                  <a:schemeClr val="tx1"/>
                </a:solidFill>
                <a:latin typeface="Frutiger LT 55 Roman" charset="0"/>
                <a:ea typeface="黑体" charset="-122"/>
              </a:defRPr>
            </a:lvl1pPr>
            <a:lvl2pPr marL="742950" indent="-285750">
              <a:buClr>
                <a:srgbClr val="777777"/>
              </a:buClr>
              <a:buSzPct val="85000"/>
              <a:buChar char="–"/>
              <a:defRPr sz="2200">
                <a:solidFill>
                  <a:schemeClr val="tx1"/>
                </a:solidFill>
                <a:latin typeface="Frutiger LT 55 Roman" charset="0"/>
                <a:ea typeface="黑体" charset="-122"/>
              </a:defRPr>
            </a:lvl2pPr>
            <a:lvl3pPr marL="1143000" indent="-228600">
              <a:buClr>
                <a:srgbClr val="777777"/>
              </a:buClr>
              <a:buSzPct val="85000"/>
              <a:buChar char="•"/>
              <a:defRPr sz="2200">
                <a:solidFill>
                  <a:schemeClr val="tx1"/>
                </a:solidFill>
                <a:latin typeface="Frutiger LT 55 Roman" charset="0"/>
                <a:ea typeface="黑体" charset="-122"/>
              </a:defRPr>
            </a:lvl3pPr>
            <a:lvl4pPr marL="1600200" indent="-228600">
              <a:buClr>
                <a:srgbClr val="777777"/>
              </a:buClr>
              <a:buSzPct val="85000"/>
              <a:buChar char="–"/>
              <a:defRPr sz="2200">
                <a:solidFill>
                  <a:schemeClr val="tx1"/>
                </a:solidFill>
                <a:latin typeface="Frutiger LT 55 Roman" charset="0"/>
                <a:ea typeface="黑体" charset="-122"/>
              </a:defRPr>
            </a:lvl4pPr>
            <a:lvl5pPr marL="2057400" indent="-228600">
              <a:buClr>
                <a:srgbClr val="777777"/>
              </a:buClr>
              <a:buSzPct val="85000"/>
              <a:buChar char="»"/>
              <a:defRPr sz="2200">
                <a:solidFill>
                  <a:schemeClr val="tx1"/>
                </a:solidFill>
                <a:latin typeface="Frutiger LT 55 Roman" charset="0"/>
                <a:ea typeface="黑体" charset="-122"/>
              </a:defRPr>
            </a:lvl5pPr>
            <a:lvl6pPr marL="25146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6pPr>
            <a:lvl7pPr marL="29718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7pPr>
            <a:lvl8pPr marL="34290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8pPr>
            <a:lvl9pPr marL="38862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9pPr>
          </a:lstStyle>
          <a:p>
            <a:pPr eaLnBrk="1" hangingPunct="1">
              <a:buClrTx/>
              <a:buSzTx/>
              <a:buFontTx/>
              <a:buNone/>
            </a:pPr>
            <a:r>
              <a:rPr lang="zh-CN" altLang="en-US" sz="1200" b="1">
                <a:latin typeface="Verdana" charset="0"/>
                <a:ea typeface="宋体" charset="-122"/>
              </a:rPr>
              <a:t>互联网行业拥抱大数据的关键因素</a:t>
            </a:r>
          </a:p>
        </p:txBody>
      </p:sp>
      <p:sp>
        <p:nvSpPr>
          <p:cNvPr id="5" name="圆角矩形 5"/>
          <p:cNvSpPr>
            <a:spLocks noChangeArrowheads="1"/>
          </p:cNvSpPr>
          <p:nvPr/>
        </p:nvSpPr>
        <p:spPr bwMode="auto">
          <a:xfrm>
            <a:off x="1506538" y="5170947"/>
            <a:ext cx="4357688" cy="928688"/>
          </a:xfrm>
          <a:prstGeom prst="roundRect">
            <a:avLst>
              <a:gd name="adj" fmla="val 16667"/>
            </a:avLst>
          </a:prstGeom>
          <a:gradFill rotWithShape="1">
            <a:gsLst>
              <a:gs pos="0">
                <a:srgbClr val="0B416F"/>
              </a:gs>
              <a:gs pos="50000">
                <a:srgbClr val="1560A2"/>
              </a:gs>
              <a:gs pos="100000">
                <a:srgbClr val="1C74C1"/>
              </a:gs>
            </a:gsLst>
            <a:lin ang="2700000" scaled="1"/>
          </a:gradFill>
          <a:ln>
            <a:noFill/>
          </a:ln>
          <a:effectLst>
            <a:outerShdw blurRad="63500" dist="38100" dir="2700000" algn="ctr" rotWithShape="0">
              <a:srgbClr val="000000">
                <a:alpha val="39000"/>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lvl1pPr>
              <a:buClr>
                <a:srgbClr val="777777"/>
              </a:buClr>
              <a:buSzPct val="85000"/>
              <a:buChar char="•"/>
              <a:defRPr sz="2200">
                <a:solidFill>
                  <a:schemeClr val="tx1"/>
                </a:solidFill>
                <a:latin typeface="Frutiger LT 55 Roman" charset="0"/>
                <a:ea typeface="黑体" charset="-122"/>
              </a:defRPr>
            </a:lvl1pPr>
            <a:lvl2pPr marL="742950" indent="-285750">
              <a:buClr>
                <a:srgbClr val="777777"/>
              </a:buClr>
              <a:buSzPct val="85000"/>
              <a:buChar char="–"/>
              <a:defRPr sz="2200">
                <a:solidFill>
                  <a:schemeClr val="tx1"/>
                </a:solidFill>
                <a:latin typeface="Frutiger LT 55 Roman" charset="0"/>
                <a:ea typeface="黑体" charset="-122"/>
              </a:defRPr>
            </a:lvl2pPr>
            <a:lvl3pPr marL="1143000" indent="-228600">
              <a:buClr>
                <a:srgbClr val="777777"/>
              </a:buClr>
              <a:buSzPct val="85000"/>
              <a:buChar char="•"/>
              <a:defRPr sz="2200">
                <a:solidFill>
                  <a:schemeClr val="tx1"/>
                </a:solidFill>
                <a:latin typeface="Frutiger LT 55 Roman" charset="0"/>
                <a:ea typeface="黑体" charset="-122"/>
              </a:defRPr>
            </a:lvl3pPr>
            <a:lvl4pPr marL="1600200" indent="-228600">
              <a:buClr>
                <a:srgbClr val="777777"/>
              </a:buClr>
              <a:buSzPct val="85000"/>
              <a:buChar char="–"/>
              <a:defRPr sz="2200">
                <a:solidFill>
                  <a:schemeClr val="tx1"/>
                </a:solidFill>
                <a:latin typeface="Frutiger LT 55 Roman" charset="0"/>
                <a:ea typeface="黑体" charset="-122"/>
              </a:defRPr>
            </a:lvl4pPr>
            <a:lvl5pPr marL="2057400" indent="-228600">
              <a:buClr>
                <a:srgbClr val="777777"/>
              </a:buClr>
              <a:buSzPct val="85000"/>
              <a:buChar char="»"/>
              <a:defRPr sz="2200">
                <a:solidFill>
                  <a:schemeClr val="tx1"/>
                </a:solidFill>
                <a:latin typeface="Frutiger LT 55 Roman" charset="0"/>
                <a:ea typeface="黑体" charset="-122"/>
              </a:defRPr>
            </a:lvl5pPr>
            <a:lvl6pPr marL="25146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6pPr>
            <a:lvl7pPr marL="29718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7pPr>
            <a:lvl8pPr marL="34290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8pPr>
            <a:lvl9pPr marL="38862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9pPr>
          </a:lstStyle>
          <a:p>
            <a:pPr eaLnBrk="1" hangingPunct="1">
              <a:buClrTx/>
              <a:buSzTx/>
              <a:buFontTx/>
              <a:buNone/>
            </a:pPr>
            <a:r>
              <a:rPr lang="zh-CN" altLang="en-US" sz="1400" b="1">
                <a:solidFill>
                  <a:schemeClr val="bg1"/>
                </a:solidFill>
              </a:rPr>
              <a:t>互联网大数据技术的应用，会首先带动社会化媒体、电子商务的快速发展，其他的互联网分支也会紧追其后，整个行业在大数据的推动下将会蓬勃发展。</a:t>
            </a:r>
            <a:endParaRPr lang="en-US" altLang="zh-CN" sz="1400" b="1">
              <a:solidFill>
                <a:schemeClr val="bg1"/>
              </a:solidFill>
            </a:endParaRPr>
          </a:p>
        </p:txBody>
      </p:sp>
      <p:sp>
        <p:nvSpPr>
          <p:cNvPr id="6" name="矩形 10"/>
          <p:cNvSpPr>
            <a:spLocks noChangeArrowheads="1"/>
          </p:cNvSpPr>
          <p:nvPr/>
        </p:nvSpPr>
        <p:spPr bwMode="auto">
          <a:xfrm>
            <a:off x="6324602" y="2162636"/>
            <a:ext cx="3214687"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lr>
                <a:srgbClr val="777777"/>
              </a:buClr>
              <a:buSzPct val="85000"/>
              <a:buChar char="•"/>
              <a:defRPr sz="2200">
                <a:solidFill>
                  <a:schemeClr val="tx1"/>
                </a:solidFill>
                <a:latin typeface="Frutiger LT 55 Roman" charset="0"/>
                <a:ea typeface="黑体" charset="-122"/>
              </a:defRPr>
            </a:lvl1pPr>
            <a:lvl2pPr marL="742950" indent="-285750">
              <a:buClr>
                <a:srgbClr val="777777"/>
              </a:buClr>
              <a:buSzPct val="85000"/>
              <a:buChar char="–"/>
              <a:defRPr sz="2200">
                <a:solidFill>
                  <a:schemeClr val="tx1"/>
                </a:solidFill>
                <a:latin typeface="Frutiger LT 55 Roman" charset="0"/>
                <a:ea typeface="黑体" charset="-122"/>
              </a:defRPr>
            </a:lvl2pPr>
            <a:lvl3pPr marL="1143000" indent="-228600">
              <a:buClr>
                <a:srgbClr val="777777"/>
              </a:buClr>
              <a:buSzPct val="85000"/>
              <a:buChar char="•"/>
              <a:defRPr sz="2200">
                <a:solidFill>
                  <a:schemeClr val="tx1"/>
                </a:solidFill>
                <a:latin typeface="Frutiger LT 55 Roman" charset="0"/>
                <a:ea typeface="黑体" charset="-122"/>
              </a:defRPr>
            </a:lvl3pPr>
            <a:lvl4pPr marL="1600200" indent="-228600">
              <a:buClr>
                <a:srgbClr val="777777"/>
              </a:buClr>
              <a:buSzPct val="85000"/>
              <a:buChar char="–"/>
              <a:defRPr sz="2200">
                <a:solidFill>
                  <a:schemeClr val="tx1"/>
                </a:solidFill>
                <a:latin typeface="Frutiger LT 55 Roman" charset="0"/>
                <a:ea typeface="黑体" charset="-122"/>
              </a:defRPr>
            </a:lvl4pPr>
            <a:lvl5pPr marL="2057400" indent="-228600">
              <a:buClr>
                <a:srgbClr val="777777"/>
              </a:buClr>
              <a:buSzPct val="85000"/>
              <a:buChar char="»"/>
              <a:defRPr sz="2200">
                <a:solidFill>
                  <a:schemeClr val="tx1"/>
                </a:solidFill>
                <a:latin typeface="Frutiger LT 55 Roman" charset="0"/>
                <a:ea typeface="黑体" charset="-122"/>
              </a:defRPr>
            </a:lvl5pPr>
            <a:lvl6pPr marL="25146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6pPr>
            <a:lvl7pPr marL="29718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7pPr>
            <a:lvl8pPr marL="34290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8pPr>
            <a:lvl9pPr marL="38862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9pPr>
          </a:lstStyle>
          <a:p>
            <a:pPr eaLnBrk="1" hangingPunct="1">
              <a:lnSpc>
                <a:spcPct val="150000"/>
              </a:lnSpc>
              <a:buClrTx/>
              <a:buSzTx/>
              <a:buFont typeface="Wingdings" charset="2"/>
              <a:buChar char="l"/>
            </a:pPr>
            <a:r>
              <a:rPr lang="zh-CN" altLang="en-US" sz="1200">
                <a:latin typeface="微软雅黑" charset="-122"/>
                <a:ea typeface="微软雅黑" charset="-122"/>
              </a:rPr>
              <a:t>互联网行业对数据实时分析要求较高，例如广告监测、</a:t>
            </a:r>
            <a:r>
              <a:rPr lang="en-US" altLang="zh-CN" sz="1200">
                <a:latin typeface="微软雅黑" charset="-122"/>
                <a:ea typeface="微软雅黑" charset="-122"/>
              </a:rPr>
              <a:t>B2C</a:t>
            </a:r>
            <a:r>
              <a:rPr lang="zh-CN" altLang="en-US" sz="1200">
                <a:latin typeface="微软雅黑" charset="-122"/>
                <a:ea typeface="微软雅黑" charset="-122"/>
              </a:rPr>
              <a:t>业务，往往要求在数秒内返回上亿行数据的分析，从而达到不影响用户体验和快速准确营销的目的。</a:t>
            </a:r>
            <a:endParaRPr lang="en-US" altLang="zh-CN" sz="1200">
              <a:latin typeface="微软雅黑" charset="-122"/>
              <a:ea typeface="微软雅黑" charset="-122"/>
            </a:endParaRPr>
          </a:p>
          <a:p>
            <a:pPr eaLnBrk="1" hangingPunct="1">
              <a:lnSpc>
                <a:spcPct val="150000"/>
              </a:lnSpc>
              <a:buClrTx/>
              <a:buSzTx/>
              <a:buFont typeface="Wingdings" charset="2"/>
              <a:buChar char="l"/>
            </a:pPr>
            <a:r>
              <a:rPr lang="zh-CN" altLang="en-US" sz="1200">
                <a:latin typeface="微软雅黑" charset="-122"/>
                <a:ea typeface="微软雅黑" charset="-122"/>
              </a:rPr>
              <a:t>目前互联网企业面对大数据，会普遍感觉到实时分析能力差、海量数据处理效率低、缺少分析方法、分析软件能力差等问题。</a:t>
            </a:r>
          </a:p>
        </p:txBody>
      </p:sp>
      <p:sp>
        <p:nvSpPr>
          <p:cNvPr id="7" name="TextBox 10"/>
          <p:cNvSpPr txBox="1">
            <a:spLocks noChangeArrowheads="1"/>
          </p:cNvSpPr>
          <p:nvPr/>
        </p:nvSpPr>
        <p:spPr bwMode="auto">
          <a:xfrm>
            <a:off x="6554788" y="1662573"/>
            <a:ext cx="2800350" cy="276225"/>
          </a:xfrm>
          <a:prstGeom prst="rect">
            <a:avLst/>
          </a:prstGeom>
          <a:noFill/>
          <a:ln w="9525">
            <a:solidFill>
              <a:srgbClr val="2673B6"/>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buClr>
                <a:srgbClr val="777777"/>
              </a:buClr>
              <a:buSzPct val="85000"/>
              <a:buChar char="•"/>
              <a:defRPr sz="2200">
                <a:solidFill>
                  <a:schemeClr val="tx1"/>
                </a:solidFill>
                <a:latin typeface="Frutiger LT 55 Roman" charset="0"/>
                <a:ea typeface="黑体" charset="-122"/>
              </a:defRPr>
            </a:lvl1pPr>
            <a:lvl2pPr marL="742950" indent="-285750">
              <a:buClr>
                <a:srgbClr val="777777"/>
              </a:buClr>
              <a:buSzPct val="85000"/>
              <a:buChar char="–"/>
              <a:defRPr sz="2200">
                <a:solidFill>
                  <a:schemeClr val="tx1"/>
                </a:solidFill>
                <a:latin typeface="Frutiger LT 55 Roman" charset="0"/>
                <a:ea typeface="黑体" charset="-122"/>
              </a:defRPr>
            </a:lvl2pPr>
            <a:lvl3pPr marL="1143000" indent="-228600">
              <a:buClr>
                <a:srgbClr val="777777"/>
              </a:buClr>
              <a:buSzPct val="85000"/>
              <a:buChar char="•"/>
              <a:defRPr sz="2200">
                <a:solidFill>
                  <a:schemeClr val="tx1"/>
                </a:solidFill>
                <a:latin typeface="Frutiger LT 55 Roman" charset="0"/>
                <a:ea typeface="黑体" charset="-122"/>
              </a:defRPr>
            </a:lvl3pPr>
            <a:lvl4pPr marL="1600200" indent="-228600">
              <a:buClr>
                <a:srgbClr val="777777"/>
              </a:buClr>
              <a:buSzPct val="85000"/>
              <a:buChar char="–"/>
              <a:defRPr sz="2200">
                <a:solidFill>
                  <a:schemeClr val="tx1"/>
                </a:solidFill>
                <a:latin typeface="Frutiger LT 55 Roman" charset="0"/>
                <a:ea typeface="黑体" charset="-122"/>
              </a:defRPr>
            </a:lvl4pPr>
            <a:lvl5pPr marL="2057400" indent="-228600">
              <a:buClr>
                <a:srgbClr val="777777"/>
              </a:buClr>
              <a:buSzPct val="85000"/>
              <a:buChar char="»"/>
              <a:defRPr sz="2200">
                <a:solidFill>
                  <a:schemeClr val="tx1"/>
                </a:solidFill>
                <a:latin typeface="Frutiger LT 55 Roman" charset="0"/>
                <a:ea typeface="黑体" charset="-122"/>
              </a:defRPr>
            </a:lvl5pPr>
            <a:lvl6pPr marL="25146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6pPr>
            <a:lvl7pPr marL="29718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7pPr>
            <a:lvl8pPr marL="34290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8pPr>
            <a:lvl9pPr marL="38862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9pPr>
          </a:lstStyle>
          <a:p>
            <a:pPr eaLnBrk="1" hangingPunct="1">
              <a:buClrTx/>
              <a:buSzTx/>
              <a:buFontTx/>
              <a:buNone/>
            </a:pPr>
            <a:r>
              <a:rPr lang="zh-CN" altLang="en-US" sz="1200" b="1">
                <a:latin typeface="Verdana" charset="0"/>
                <a:ea typeface="宋体" charset="-122"/>
              </a:rPr>
              <a:t>互联网行业大数据分析面临的主要问题</a:t>
            </a:r>
          </a:p>
        </p:txBody>
      </p:sp>
      <p:pic>
        <p:nvPicPr>
          <p:cNvPr id="8" name="Picture 2" descr="C:\Users\zhangman\AppData\Roaming\Tencent\Users\404667093\QQ\WinTemp\RichOle\M[S53AGS)QFU6N0{2Z$X4OU.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052" y="4307348"/>
            <a:ext cx="3635375" cy="194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54130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互联网行业</a:t>
            </a:r>
            <a:endParaRPr kumimoji="1" lang="zh-CN" altLang="en-US" dirty="0"/>
          </a:p>
        </p:txBody>
      </p:sp>
      <p:graphicFrame>
        <p:nvGraphicFramePr>
          <p:cNvPr id="3" name="Group 2"/>
          <p:cNvGraphicFramePr>
            <a:graphicFrameLocks noGrp="1"/>
          </p:cNvGraphicFramePr>
          <p:nvPr>
            <p:extLst>
              <p:ext uri="{D42A27DB-BD31-4B8C-83A1-F6EECF244321}">
                <p14:modId xmlns:p14="http://schemas.microsoft.com/office/powerpoint/2010/main" val="440175093"/>
              </p:ext>
            </p:extLst>
          </p:nvPr>
        </p:nvGraphicFramePr>
        <p:xfrm>
          <a:off x="1406525" y="1566864"/>
          <a:ext cx="9209087" cy="4618564"/>
        </p:xfrm>
        <a:graphic>
          <a:graphicData uri="http://schemas.openxmlformats.org/drawingml/2006/table">
            <a:tbl>
              <a:tblPr/>
              <a:tblGrid>
                <a:gridCol w="2261756"/>
                <a:gridCol w="6947331"/>
              </a:tblGrid>
              <a:tr h="554447">
                <a:tc>
                  <a:txBody>
                    <a:bodyPr/>
                    <a:lstStyle>
                      <a:lvl1pPr>
                        <a:buClr>
                          <a:srgbClr val="777777"/>
                        </a:buClr>
                        <a:buSzPct val="85000"/>
                        <a:defRPr sz="2000">
                          <a:solidFill>
                            <a:schemeClr val="tx1"/>
                          </a:solidFill>
                          <a:latin typeface="Frutiger LT 55 Roman" charset="0"/>
                          <a:ea typeface="黑体" charset="-122"/>
                        </a:defRPr>
                      </a:lvl1pPr>
                      <a:lvl2pPr marL="742950" indent="-285750">
                        <a:buClr>
                          <a:srgbClr val="777777"/>
                        </a:buClr>
                        <a:buSzPct val="85000"/>
                        <a:defRPr sz="2000">
                          <a:solidFill>
                            <a:schemeClr val="tx1"/>
                          </a:solidFill>
                          <a:latin typeface="Frutiger LT 55 Roman" charset="0"/>
                          <a:ea typeface="黑体" charset="-122"/>
                        </a:defRPr>
                      </a:lvl2pPr>
                      <a:lvl3pPr marL="1143000" indent="-228600">
                        <a:buClr>
                          <a:srgbClr val="777777"/>
                        </a:buClr>
                        <a:buSzPct val="85000"/>
                        <a:defRPr sz="2000">
                          <a:solidFill>
                            <a:schemeClr val="tx1"/>
                          </a:solidFill>
                          <a:latin typeface="Frutiger LT 55 Roman" charset="0"/>
                          <a:ea typeface="黑体" charset="-122"/>
                        </a:defRPr>
                      </a:lvl3pPr>
                      <a:lvl4pPr marL="1600200" indent="-228600">
                        <a:buClr>
                          <a:srgbClr val="777777"/>
                        </a:buClr>
                        <a:buSzPct val="85000"/>
                        <a:defRPr sz="2000">
                          <a:solidFill>
                            <a:schemeClr val="tx1"/>
                          </a:solidFill>
                          <a:latin typeface="Frutiger LT 55 Roman" charset="0"/>
                          <a:ea typeface="黑体" charset="-122"/>
                        </a:defRPr>
                      </a:lvl4pPr>
                      <a:lvl5pPr marL="2057400" indent="-228600">
                        <a:buClr>
                          <a:srgbClr val="777777"/>
                        </a:buClr>
                        <a:buSzPct val="85000"/>
                        <a:defRPr sz="2000">
                          <a:solidFill>
                            <a:schemeClr val="tx1"/>
                          </a:solidFill>
                          <a:latin typeface="Frutiger LT 55 Roman" charset="0"/>
                          <a:ea typeface="黑体" charset="-122"/>
                        </a:defRPr>
                      </a:lvl5pPr>
                      <a:lvl6pPr marL="2514600" indent="-228600" eaLnBrk="0" fontAlgn="base" hangingPunct="0">
                        <a:spcBef>
                          <a:spcPct val="0"/>
                        </a:spcBef>
                        <a:spcAft>
                          <a:spcPct val="0"/>
                        </a:spcAft>
                        <a:buClr>
                          <a:srgbClr val="777777"/>
                        </a:buClr>
                        <a:buSzPct val="85000"/>
                        <a:defRPr sz="2000">
                          <a:solidFill>
                            <a:schemeClr val="tx1"/>
                          </a:solidFill>
                          <a:latin typeface="Frutiger LT 55 Roman" charset="0"/>
                          <a:ea typeface="黑体" charset="-122"/>
                        </a:defRPr>
                      </a:lvl6pPr>
                      <a:lvl7pPr marL="2971800" indent="-228600" eaLnBrk="0" fontAlgn="base" hangingPunct="0">
                        <a:spcBef>
                          <a:spcPct val="0"/>
                        </a:spcBef>
                        <a:spcAft>
                          <a:spcPct val="0"/>
                        </a:spcAft>
                        <a:buClr>
                          <a:srgbClr val="777777"/>
                        </a:buClr>
                        <a:buSzPct val="85000"/>
                        <a:defRPr sz="2000">
                          <a:solidFill>
                            <a:schemeClr val="tx1"/>
                          </a:solidFill>
                          <a:latin typeface="Frutiger LT 55 Roman" charset="0"/>
                          <a:ea typeface="黑体" charset="-122"/>
                        </a:defRPr>
                      </a:lvl7pPr>
                      <a:lvl8pPr marL="3429000" indent="-228600" eaLnBrk="0" fontAlgn="base" hangingPunct="0">
                        <a:spcBef>
                          <a:spcPct val="0"/>
                        </a:spcBef>
                        <a:spcAft>
                          <a:spcPct val="0"/>
                        </a:spcAft>
                        <a:buClr>
                          <a:srgbClr val="777777"/>
                        </a:buClr>
                        <a:buSzPct val="85000"/>
                        <a:defRPr sz="2000">
                          <a:solidFill>
                            <a:schemeClr val="tx1"/>
                          </a:solidFill>
                          <a:latin typeface="Frutiger LT 55 Roman" charset="0"/>
                          <a:ea typeface="黑体" charset="-122"/>
                        </a:defRPr>
                      </a:lvl8pPr>
                      <a:lvl9pPr marL="3886200" indent="-228600" eaLnBrk="0" fontAlgn="base" hangingPunct="0">
                        <a:spcBef>
                          <a:spcPct val="0"/>
                        </a:spcBef>
                        <a:spcAft>
                          <a:spcPct val="0"/>
                        </a:spcAft>
                        <a:buClr>
                          <a:srgbClr val="777777"/>
                        </a:buClr>
                        <a:buSzPct val="85000"/>
                        <a:defRPr sz="2000">
                          <a:solidFill>
                            <a:schemeClr val="tx1"/>
                          </a:solidFill>
                          <a:latin typeface="Frutiger LT 55 Roman" charset="0"/>
                          <a:ea typeface="黑体" charset="-122"/>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zh-CN" altLang="en-US" sz="1400" b="0" i="0" u="none" strike="noStrike" cap="none" normalizeH="0" baseline="0">
                          <a:ln>
                            <a:noFill/>
                          </a:ln>
                          <a:solidFill>
                            <a:srgbClr val="FF0000"/>
                          </a:solidFill>
                          <a:effectLst/>
                          <a:latin typeface="微软雅黑" charset="-122"/>
                          <a:ea typeface="微软雅黑" charset="-122"/>
                        </a:rPr>
                        <a:t>公司</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buClr>
                          <a:srgbClr val="777777"/>
                        </a:buClr>
                        <a:buSzPct val="85000"/>
                        <a:defRPr sz="2000">
                          <a:solidFill>
                            <a:schemeClr val="tx1"/>
                          </a:solidFill>
                          <a:latin typeface="Frutiger LT 55 Roman" charset="0"/>
                          <a:ea typeface="黑体" charset="-122"/>
                        </a:defRPr>
                      </a:lvl1pPr>
                      <a:lvl2pPr marL="742950" indent="-285750">
                        <a:buClr>
                          <a:srgbClr val="777777"/>
                        </a:buClr>
                        <a:buSzPct val="85000"/>
                        <a:defRPr sz="2000">
                          <a:solidFill>
                            <a:schemeClr val="tx1"/>
                          </a:solidFill>
                          <a:latin typeface="Frutiger LT 55 Roman" charset="0"/>
                          <a:ea typeface="黑体" charset="-122"/>
                        </a:defRPr>
                      </a:lvl2pPr>
                      <a:lvl3pPr marL="1143000" indent="-228600">
                        <a:buClr>
                          <a:srgbClr val="777777"/>
                        </a:buClr>
                        <a:buSzPct val="85000"/>
                        <a:defRPr sz="2000">
                          <a:solidFill>
                            <a:schemeClr val="tx1"/>
                          </a:solidFill>
                          <a:latin typeface="Frutiger LT 55 Roman" charset="0"/>
                          <a:ea typeface="黑体" charset="-122"/>
                        </a:defRPr>
                      </a:lvl3pPr>
                      <a:lvl4pPr marL="1600200" indent="-228600">
                        <a:buClr>
                          <a:srgbClr val="777777"/>
                        </a:buClr>
                        <a:buSzPct val="85000"/>
                        <a:defRPr sz="2000">
                          <a:solidFill>
                            <a:schemeClr val="tx1"/>
                          </a:solidFill>
                          <a:latin typeface="Frutiger LT 55 Roman" charset="0"/>
                          <a:ea typeface="黑体" charset="-122"/>
                        </a:defRPr>
                      </a:lvl4pPr>
                      <a:lvl5pPr marL="2057400" indent="-228600">
                        <a:buClr>
                          <a:srgbClr val="777777"/>
                        </a:buClr>
                        <a:buSzPct val="85000"/>
                        <a:defRPr sz="2000">
                          <a:solidFill>
                            <a:schemeClr val="tx1"/>
                          </a:solidFill>
                          <a:latin typeface="Frutiger LT 55 Roman" charset="0"/>
                          <a:ea typeface="黑体" charset="-122"/>
                        </a:defRPr>
                      </a:lvl5pPr>
                      <a:lvl6pPr marL="2514600" indent="-228600" eaLnBrk="0" fontAlgn="base" hangingPunct="0">
                        <a:spcBef>
                          <a:spcPct val="0"/>
                        </a:spcBef>
                        <a:spcAft>
                          <a:spcPct val="0"/>
                        </a:spcAft>
                        <a:buClr>
                          <a:srgbClr val="777777"/>
                        </a:buClr>
                        <a:buSzPct val="85000"/>
                        <a:defRPr sz="2000">
                          <a:solidFill>
                            <a:schemeClr val="tx1"/>
                          </a:solidFill>
                          <a:latin typeface="Frutiger LT 55 Roman" charset="0"/>
                          <a:ea typeface="黑体" charset="-122"/>
                        </a:defRPr>
                      </a:lvl6pPr>
                      <a:lvl7pPr marL="2971800" indent="-228600" eaLnBrk="0" fontAlgn="base" hangingPunct="0">
                        <a:spcBef>
                          <a:spcPct val="0"/>
                        </a:spcBef>
                        <a:spcAft>
                          <a:spcPct val="0"/>
                        </a:spcAft>
                        <a:buClr>
                          <a:srgbClr val="777777"/>
                        </a:buClr>
                        <a:buSzPct val="85000"/>
                        <a:defRPr sz="2000">
                          <a:solidFill>
                            <a:schemeClr val="tx1"/>
                          </a:solidFill>
                          <a:latin typeface="Frutiger LT 55 Roman" charset="0"/>
                          <a:ea typeface="黑体" charset="-122"/>
                        </a:defRPr>
                      </a:lvl7pPr>
                      <a:lvl8pPr marL="3429000" indent="-228600" eaLnBrk="0" fontAlgn="base" hangingPunct="0">
                        <a:spcBef>
                          <a:spcPct val="0"/>
                        </a:spcBef>
                        <a:spcAft>
                          <a:spcPct val="0"/>
                        </a:spcAft>
                        <a:buClr>
                          <a:srgbClr val="777777"/>
                        </a:buClr>
                        <a:buSzPct val="85000"/>
                        <a:defRPr sz="2000">
                          <a:solidFill>
                            <a:schemeClr val="tx1"/>
                          </a:solidFill>
                          <a:latin typeface="Frutiger LT 55 Roman" charset="0"/>
                          <a:ea typeface="黑体" charset="-122"/>
                        </a:defRPr>
                      </a:lvl8pPr>
                      <a:lvl9pPr marL="3886200" indent="-228600" eaLnBrk="0" fontAlgn="base" hangingPunct="0">
                        <a:spcBef>
                          <a:spcPct val="0"/>
                        </a:spcBef>
                        <a:spcAft>
                          <a:spcPct val="0"/>
                        </a:spcAft>
                        <a:buClr>
                          <a:srgbClr val="777777"/>
                        </a:buClr>
                        <a:buSzPct val="85000"/>
                        <a:defRPr sz="2000">
                          <a:solidFill>
                            <a:schemeClr val="tx1"/>
                          </a:solidFill>
                          <a:latin typeface="Frutiger LT 55 Roman" charset="0"/>
                          <a:ea typeface="黑体" charset="-122"/>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zh-CN" altLang="en-US" sz="1400" b="0" i="0" u="none" strike="noStrike" cap="none" normalizeH="0" baseline="0">
                          <a:ln>
                            <a:noFill/>
                          </a:ln>
                          <a:solidFill>
                            <a:srgbClr val="FF0000"/>
                          </a:solidFill>
                          <a:effectLst/>
                          <a:latin typeface="微软雅黑" charset="-122"/>
                          <a:ea typeface="微软雅黑" charset="-122"/>
                        </a:rPr>
                        <a:t>具体应用</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749496">
                <a:tc>
                  <a:txBody>
                    <a:bodyPr/>
                    <a:lstStyle>
                      <a:lvl1pPr>
                        <a:buClr>
                          <a:srgbClr val="777777"/>
                        </a:buClr>
                        <a:buSzPct val="85000"/>
                        <a:defRPr sz="2000">
                          <a:solidFill>
                            <a:schemeClr val="tx1"/>
                          </a:solidFill>
                          <a:latin typeface="Frutiger LT 55 Roman" charset="0"/>
                          <a:ea typeface="黑体" charset="-122"/>
                        </a:defRPr>
                      </a:lvl1pPr>
                      <a:lvl2pPr marL="742950" indent="-285750">
                        <a:buClr>
                          <a:srgbClr val="777777"/>
                        </a:buClr>
                        <a:buSzPct val="85000"/>
                        <a:defRPr sz="2000">
                          <a:solidFill>
                            <a:schemeClr val="tx1"/>
                          </a:solidFill>
                          <a:latin typeface="Frutiger LT 55 Roman" charset="0"/>
                          <a:ea typeface="黑体" charset="-122"/>
                        </a:defRPr>
                      </a:lvl2pPr>
                      <a:lvl3pPr marL="1143000" indent="-228600">
                        <a:buClr>
                          <a:srgbClr val="777777"/>
                        </a:buClr>
                        <a:buSzPct val="85000"/>
                        <a:defRPr sz="2000">
                          <a:solidFill>
                            <a:schemeClr val="tx1"/>
                          </a:solidFill>
                          <a:latin typeface="Frutiger LT 55 Roman" charset="0"/>
                          <a:ea typeface="黑体" charset="-122"/>
                        </a:defRPr>
                      </a:lvl3pPr>
                      <a:lvl4pPr marL="1600200" indent="-228600">
                        <a:buClr>
                          <a:srgbClr val="777777"/>
                        </a:buClr>
                        <a:buSzPct val="85000"/>
                        <a:defRPr sz="2000">
                          <a:solidFill>
                            <a:schemeClr val="tx1"/>
                          </a:solidFill>
                          <a:latin typeface="Frutiger LT 55 Roman" charset="0"/>
                          <a:ea typeface="黑体" charset="-122"/>
                        </a:defRPr>
                      </a:lvl4pPr>
                      <a:lvl5pPr marL="2057400" indent="-228600">
                        <a:buClr>
                          <a:srgbClr val="777777"/>
                        </a:buClr>
                        <a:buSzPct val="85000"/>
                        <a:defRPr sz="2000">
                          <a:solidFill>
                            <a:schemeClr val="tx1"/>
                          </a:solidFill>
                          <a:latin typeface="Frutiger LT 55 Roman" charset="0"/>
                          <a:ea typeface="黑体" charset="-122"/>
                        </a:defRPr>
                      </a:lvl5pPr>
                      <a:lvl6pPr marL="2514600" indent="-228600" eaLnBrk="0" fontAlgn="base" hangingPunct="0">
                        <a:spcBef>
                          <a:spcPct val="0"/>
                        </a:spcBef>
                        <a:spcAft>
                          <a:spcPct val="0"/>
                        </a:spcAft>
                        <a:buClr>
                          <a:srgbClr val="777777"/>
                        </a:buClr>
                        <a:buSzPct val="85000"/>
                        <a:defRPr sz="2000">
                          <a:solidFill>
                            <a:schemeClr val="tx1"/>
                          </a:solidFill>
                          <a:latin typeface="Frutiger LT 55 Roman" charset="0"/>
                          <a:ea typeface="黑体" charset="-122"/>
                        </a:defRPr>
                      </a:lvl6pPr>
                      <a:lvl7pPr marL="2971800" indent="-228600" eaLnBrk="0" fontAlgn="base" hangingPunct="0">
                        <a:spcBef>
                          <a:spcPct val="0"/>
                        </a:spcBef>
                        <a:spcAft>
                          <a:spcPct val="0"/>
                        </a:spcAft>
                        <a:buClr>
                          <a:srgbClr val="777777"/>
                        </a:buClr>
                        <a:buSzPct val="85000"/>
                        <a:defRPr sz="2000">
                          <a:solidFill>
                            <a:schemeClr val="tx1"/>
                          </a:solidFill>
                          <a:latin typeface="Frutiger LT 55 Roman" charset="0"/>
                          <a:ea typeface="黑体" charset="-122"/>
                        </a:defRPr>
                      </a:lvl7pPr>
                      <a:lvl8pPr marL="3429000" indent="-228600" eaLnBrk="0" fontAlgn="base" hangingPunct="0">
                        <a:spcBef>
                          <a:spcPct val="0"/>
                        </a:spcBef>
                        <a:spcAft>
                          <a:spcPct val="0"/>
                        </a:spcAft>
                        <a:buClr>
                          <a:srgbClr val="777777"/>
                        </a:buClr>
                        <a:buSzPct val="85000"/>
                        <a:defRPr sz="2000">
                          <a:solidFill>
                            <a:schemeClr val="tx1"/>
                          </a:solidFill>
                          <a:latin typeface="Frutiger LT 55 Roman" charset="0"/>
                          <a:ea typeface="黑体" charset="-122"/>
                        </a:defRPr>
                      </a:lvl8pPr>
                      <a:lvl9pPr marL="3886200" indent="-228600" eaLnBrk="0" fontAlgn="base" hangingPunct="0">
                        <a:spcBef>
                          <a:spcPct val="0"/>
                        </a:spcBef>
                        <a:spcAft>
                          <a:spcPct val="0"/>
                        </a:spcAft>
                        <a:buClr>
                          <a:srgbClr val="777777"/>
                        </a:buClr>
                        <a:buSzPct val="85000"/>
                        <a:defRPr sz="2000">
                          <a:solidFill>
                            <a:schemeClr val="tx1"/>
                          </a:solidFill>
                          <a:latin typeface="Frutiger LT 55 Roman" charset="0"/>
                          <a:ea typeface="黑体" charset="-122"/>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pPr>
                      <a:r>
                        <a:rPr kumimoji="0" lang="zh-CN" altLang="en-US" sz="1400" b="0" i="0" u="none" strike="noStrike" cap="none" normalizeH="0" baseline="0">
                          <a:ln>
                            <a:noFill/>
                          </a:ln>
                          <a:solidFill>
                            <a:schemeClr val="tx1"/>
                          </a:solidFill>
                          <a:effectLst/>
                          <a:latin typeface="微软雅黑" charset="-122"/>
                          <a:ea typeface="微软雅黑" charset="-122"/>
                        </a:rPr>
                        <a:t>HADOOP在阿里巴巴</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6BA9E0"/>
                    </a:solidFill>
                  </a:tcPr>
                </a:tc>
                <a:tc>
                  <a:txBody>
                    <a:bodyPr/>
                    <a:lstStyle>
                      <a:lvl1pPr>
                        <a:buClr>
                          <a:srgbClr val="777777"/>
                        </a:buClr>
                        <a:buSzPct val="85000"/>
                        <a:defRPr sz="2000">
                          <a:solidFill>
                            <a:schemeClr val="tx1"/>
                          </a:solidFill>
                          <a:latin typeface="Frutiger LT 55 Roman" charset="0"/>
                          <a:ea typeface="黑体" charset="-122"/>
                        </a:defRPr>
                      </a:lvl1pPr>
                      <a:lvl2pPr marL="742950" indent="-285750">
                        <a:buClr>
                          <a:srgbClr val="777777"/>
                        </a:buClr>
                        <a:buSzPct val="85000"/>
                        <a:defRPr sz="2000">
                          <a:solidFill>
                            <a:schemeClr val="tx1"/>
                          </a:solidFill>
                          <a:latin typeface="Frutiger LT 55 Roman" charset="0"/>
                          <a:ea typeface="黑体" charset="-122"/>
                        </a:defRPr>
                      </a:lvl2pPr>
                      <a:lvl3pPr marL="1143000" indent="-228600">
                        <a:buClr>
                          <a:srgbClr val="777777"/>
                        </a:buClr>
                        <a:buSzPct val="85000"/>
                        <a:defRPr sz="2000">
                          <a:solidFill>
                            <a:schemeClr val="tx1"/>
                          </a:solidFill>
                          <a:latin typeface="Frutiger LT 55 Roman" charset="0"/>
                          <a:ea typeface="黑体" charset="-122"/>
                        </a:defRPr>
                      </a:lvl3pPr>
                      <a:lvl4pPr marL="1600200" indent="-228600">
                        <a:buClr>
                          <a:srgbClr val="777777"/>
                        </a:buClr>
                        <a:buSzPct val="85000"/>
                        <a:defRPr sz="2000">
                          <a:solidFill>
                            <a:schemeClr val="tx1"/>
                          </a:solidFill>
                          <a:latin typeface="Frutiger LT 55 Roman" charset="0"/>
                          <a:ea typeface="黑体" charset="-122"/>
                        </a:defRPr>
                      </a:lvl4pPr>
                      <a:lvl5pPr marL="2057400" indent="-228600">
                        <a:buClr>
                          <a:srgbClr val="777777"/>
                        </a:buClr>
                        <a:buSzPct val="85000"/>
                        <a:defRPr sz="2000">
                          <a:solidFill>
                            <a:schemeClr val="tx1"/>
                          </a:solidFill>
                          <a:latin typeface="Frutiger LT 55 Roman" charset="0"/>
                          <a:ea typeface="黑体" charset="-122"/>
                        </a:defRPr>
                      </a:lvl5pPr>
                      <a:lvl6pPr marL="2514600" indent="-228600" eaLnBrk="0" fontAlgn="base" hangingPunct="0">
                        <a:spcBef>
                          <a:spcPct val="0"/>
                        </a:spcBef>
                        <a:spcAft>
                          <a:spcPct val="0"/>
                        </a:spcAft>
                        <a:buClr>
                          <a:srgbClr val="777777"/>
                        </a:buClr>
                        <a:buSzPct val="85000"/>
                        <a:defRPr sz="2000">
                          <a:solidFill>
                            <a:schemeClr val="tx1"/>
                          </a:solidFill>
                          <a:latin typeface="Frutiger LT 55 Roman" charset="0"/>
                          <a:ea typeface="黑体" charset="-122"/>
                        </a:defRPr>
                      </a:lvl6pPr>
                      <a:lvl7pPr marL="2971800" indent="-228600" eaLnBrk="0" fontAlgn="base" hangingPunct="0">
                        <a:spcBef>
                          <a:spcPct val="0"/>
                        </a:spcBef>
                        <a:spcAft>
                          <a:spcPct val="0"/>
                        </a:spcAft>
                        <a:buClr>
                          <a:srgbClr val="777777"/>
                        </a:buClr>
                        <a:buSzPct val="85000"/>
                        <a:defRPr sz="2000">
                          <a:solidFill>
                            <a:schemeClr val="tx1"/>
                          </a:solidFill>
                          <a:latin typeface="Frutiger LT 55 Roman" charset="0"/>
                          <a:ea typeface="黑体" charset="-122"/>
                        </a:defRPr>
                      </a:lvl7pPr>
                      <a:lvl8pPr marL="3429000" indent="-228600" eaLnBrk="0" fontAlgn="base" hangingPunct="0">
                        <a:spcBef>
                          <a:spcPct val="0"/>
                        </a:spcBef>
                        <a:spcAft>
                          <a:spcPct val="0"/>
                        </a:spcAft>
                        <a:buClr>
                          <a:srgbClr val="777777"/>
                        </a:buClr>
                        <a:buSzPct val="85000"/>
                        <a:defRPr sz="2000">
                          <a:solidFill>
                            <a:schemeClr val="tx1"/>
                          </a:solidFill>
                          <a:latin typeface="Frutiger LT 55 Roman" charset="0"/>
                          <a:ea typeface="黑体" charset="-122"/>
                        </a:defRPr>
                      </a:lvl8pPr>
                      <a:lvl9pPr marL="3886200" indent="-228600" eaLnBrk="0" fontAlgn="base" hangingPunct="0">
                        <a:spcBef>
                          <a:spcPct val="0"/>
                        </a:spcBef>
                        <a:spcAft>
                          <a:spcPct val="0"/>
                        </a:spcAft>
                        <a:buClr>
                          <a:srgbClr val="777777"/>
                        </a:buClr>
                        <a:buSzPct val="85000"/>
                        <a:defRPr sz="2000">
                          <a:solidFill>
                            <a:schemeClr val="tx1"/>
                          </a:solidFill>
                          <a:latin typeface="Frutiger LT 55 Roman" charset="0"/>
                          <a:ea typeface="黑体" charset="-122"/>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pPr>
                      <a:r>
                        <a:rPr kumimoji="0" lang="zh-CN" altLang="en-US" sz="1400" b="0" i="0" u="none" strike="noStrike" cap="none" normalizeH="0" baseline="0">
                          <a:ln>
                            <a:noFill/>
                          </a:ln>
                          <a:solidFill>
                            <a:schemeClr val="tx1"/>
                          </a:solidFill>
                          <a:effectLst/>
                          <a:latin typeface="微软雅黑" charset="-122"/>
                          <a:ea typeface="微软雅黑" charset="-122"/>
                        </a:rPr>
                        <a:t>用于处理商业数据的排序，并将其应用于阿里巴巴的ISEARCH搜索引擎，垂直商业搜索引擎。节点数： 15台机器的构成的服务器集群</a:t>
                      </a:r>
                    </a:p>
                    <a:p>
                      <a:pPr marL="0" marR="0" lvl="0" indent="0" algn="l" defTabSz="914400" rtl="0" eaLnBrk="1" fontAlgn="base" latinLnBrk="0" hangingPunct="1">
                        <a:lnSpc>
                          <a:spcPct val="100000"/>
                        </a:lnSpc>
                        <a:spcBef>
                          <a:spcPct val="0"/>
                        </a:spcBef>
                        <a:spcAft>
                          <a:spcPct val="0"/>
                        </a:spcAft>
                        <a:buClrTx/>
                        <a:buSzPct val="100000"/>
                        <a:buFontTx/>
                        <a:buNone/>
                        <a:tabLst/>
                      </a:pPr>
                      <a:r>
                        <a:rPr kumimoji="0" lang="zh-CN" altLang="en-US" sz="1400" b="0" i="0" u="none" strike="noStrike" cap="none" normalizeH="0" baseline="0">
                          <a:ln>
                            <a:noFill/>
                          </a:ln>
                          <a:solidFill>
                            <a:schemeClr val="tx1"/>
                          </a:solidFill>
                          <a:effectLst/>
                          <a:latin typeface="微软雅黑" charset="-122"/>
                          <a:ea typeface="微软雅黑" charset="-122"/>
                        </a:rPr>
                        <a:t>服务器配置： 8核CPU，16G内存，1.4T硬盘容量</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6BA9E0"/>
                    </a:solidFill>
                  </a:tcPr>
                </a:tc>
              </a:tr>
              <a:tr h="751302">
                <a:tc>
                  <a:txBody>
                    <a:bodyPr/>
                    <a:lstStyle>
                      <a:lvl1pPr>
                        <a:buClr>
                          <a:srgbClr val="777777"/>
                        </a:buClr>
                        <a:buSzPct val="85000"/>
                        <a:defRPr sz="2000">
                          <a:solidFill>
                            <a:schemeClr val="tx1"/>
                          </a:solidFill>
                          <a:latin typeface="Frutiger LT 55 Roman" charset="0"/>
                          <a:ea typeface="黑体" charset="-122"/>
                        </a:defRPr>
                      </a:lvl1pPr>
                      <a:lvl2pPr marL="742950" indent="-285750">
                        <a:buClr>
                          <a:srgbClr val="777777"/>
                        </a:buClr>
                        <a:buSzPct val="85000"/>
                        <a:defRPr sz="2000">
                          <a:solidFill>
                            <a:schemeClr val="tx1"/>
                          </a:solidFill>
                          <a:latin typeface="Frutiger LT 55 Roman" charset="0"/>
                          <a:ea typeface="黑体" charset="-122"/>
                        </a:defRPr>
                      </a:lvl2pPr>
                      <a:lvl3pPr marL="1143000" indent="-228600">
                        <a:buClr>
                          <a:srgbClr val="777777"/>
                        </a:buClr>
                        <a:buSzPct val="85000"/>
                        <a:defRPr sz="2000">
                          <a:solidFill>
                            <a:schemeClr val="tx1"/>
                          </a:solidFill>
                          <a:latin typeface="Frutiger LT 55 Roman" charset="0"/>
                          <a:ea typeface="黑体" charset="-122"/>
                        </a:defRPr>
                      </a:lvl3pPr>
                      <a:lvl4pPr marL="1600200" indent="-228600">
                        <a:buClr>
                          <a:srgbClr val="777777"/>
                        </a:buClr>
                        <a:buSzPct val="85000"/>
                        <a:defRPr sz="2000">
                          <a:solidFill>
                            <a:schemeClr val="tx1"/>
                          </a:solidFill>
                          <a:latin typeface="Frutiger LT 55 Roman" charset="0"/>
                          <a:ea typeface="黑体" charset="-122"/>
                        </a:defRPr>
                      </a:lvl4pPr>
                      <a:lvl5pPr marL="2057400" indent="-228600">
                        <a:buClr>
                          <a:srgbClr val="777777"/>
                        </a:buClr>
                        <a:buSzPct val="85000"/>
                        <a:defRPr sz="2000">
                          <a:solidFill>
                            <a:schemeClr val="tx1"/>
                          </a:solidFill>
                          <a:latin typeface="Frutiger LT 55 Roman" charset="0"/>
                          <a:ea typeface="黑体" charset="-122"/>
                        </a:defRPr>
                      </a:lvl5pPr>
                      <a:lvl6pPr marL="2514600" indent="-228600" eaLnBrk="0" fontAlgn="base" hangingPunct="0">
                        <a:spcBef>
                          <a:spcPct val="0"/>
                        </a:spcBef>
                        <a:spcAft>
                          <a:spcPct val="0"/>
                        </a:spcAft>
                        <a:buClr>
                          <a:srgbClr val="777777"/>
                        </a:buClr>
                        <a:buSzPct val="85000"/>
                        <a:defRPr sz="2000">
                          <a:solidFill>
                            <a:schemeClr val="tx1"/>
                          </a:solidFill>
                          <a:latin typeface="Frutiger LT 55 Roman" charset="0"/>
                          <a:ea typeface="黑体" charset="-122"/>
                        </a:defRPr>
                      </a:lvl6pPr>
                      <a:lvl7pPr marL="2971800" indent="-228600" eaLnBrk="0" fontAlgn="base" hangingPunct="0">
                        <a:spcBef>
                          <a:spcPct val="0"/>
                        </a:spcBef>
                        <a:spcAft>
                          <a:spcPct val="0"/>
                        </a:spcAft>
                        <a:buClr>
                          <a:srgbClr val="777777"/>
                        </a:buClr>
                        <a:buSzPct val="85000"/>
                        <a:defRPr sz="2000">
                          <a:solidFill>
                            <a:schemeClr val="tx1"/>
                          </a:solidFill>
                          <a:latin typeface="Frutiger LT 55 Roman" charset="0"/>
                          <a:ea typeface="黑体" charset="-122"/>
                        </a:defRPr>
                      </a:lvl7pPr>
                      <a:lvl8pPr marL="3429000" indent="-228600" eaLnBrk="0" fontAlgn="base" hangingPunct="0">
                        <a:spcBef>
                          <a:spcPct val="0"/>
                        </a:spcBef>
                        <a:spcAft>
                          <a:spcPct val="0"/>
                        </a:spcAft>
                        <a:buClr>
                          <a:srgbClr val="777777"/>
                        </a:buClr>
                        <a:buSzPct val="85000"/>
                        <a:defRPr sz="2000">
                          <a:solidFill>
                            <a:schemeClr val="tx1"/>
                          </a:solidFill>
                          <a:latin typeface="Frutiger LT 55 Roman" charset="0"/>
                          <a:ea typeface="黑体" charset="-122"/>
                        </a:defRPr>
                      </a:lvl8pPr>
                      <a:lvl9pPr marL="3886200" indent="-228600" eaLnBrk="0" fontAlgn="base" hangingPunct="0">
                        <a:spcBef>
                          <a:spcPct val="0"/>
                        </a:spcBef>
                        <a:spcAft>
                          <a:spcPct val="0"/>
                        </a:spcAft>
                        <a:buClr>
                          <a:srgbClr val="777777"/>
                        </a:buClr>
                        <a:buSzPct val="85000"/>
                        <a:defRPr sz="2000">
                          <a:solidFill>
                            <a:schemeClr val="tx1"/>
                          </a:solidFill>
                          <a:latin typeface="Frutiger LT 55 Roman" charset="0"/>
                          <a:ea typeface="黑体" charset="-122"/>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pPr>
                      <a:r>
                        <a:rPr kumimoji="0" lang="zh-CN" altLang="en-US" sz="1400" b="0" i="0" u="none" strike="noStrike" cap="none" normalizeH="0" baseline="0" dirty="0">
                          <a:ln>
                            <a:noFill/>
                          </a:ln>
                          <a:solidFill>
                            <a:schemeClr val="tx1"/>
                          </a:solidFill>
                          <a:effectLst/>
                          <a:latin typeface="微软雅黑" charset="-122"/>
                          <a:ea typeface="微软雅黑" charset="-122"/>
                        </a:rPr>
                        <a:t>HADOOP在百度</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lvl1pPr>
                        <a:buClr>
                          <a:srgbClr val="777777"/>
                        </a:buClr>
                        <a:buSzPct val="85000"/>
                        <a:defRPr sz="2000">
                          <a:solidFill>
                            <a:schemeClr val="tx1"/>
                          </a:solidFill>
                          <a:latin typeface="Frutiger LT 55 Roman" charset="0"/>
                          <a:ea typeface="黑体" charset="-122"/>
                        </a:defRPr>
                      </a:lvl1pPr>
                      <a:lvl2pPr marL="742950" indent="-285750">
                        <a:buClr>
                          <a:srgbClr val="777777"/>
                        </a:buClr>
                        <a:buSzPct val="85000"/>
                        <a:defRPr sz="2000">
                          <a:solidFill>
                            <a:schemeClr val="tx1"/>
                          </a:solidFill>
                          <a:latin typeface="Frutiger LT 55 Roman" charset="0"/>
                          <a:ea typeface="黑体" charset="-122"/>
                        </a:defRPr>
                      </a:lvl2pPr>
                      <a:lvl3pPr marL="1143000" indent="-228600">
                        <a:buClr>
                          <a:srgbClr val="777777"/>
                        </a:buClr>
                        <a:buSzPct val="85000"/>
                        <a:defRPr sz="2000">
                          <a:solidFill>
                            <a:schemeClr val="tx1"/>
                          </a:solidFill>
                          <a:latin typeface="Frutiger LT 55 Roman" charset="0"/>
                          <a:ea typeface="黑体" charset="-122"/>
                        </a:defRPr>
                      </a:lvl3pPr>
                      <a:lvl4pPr marL="1600200" indent="-228600">
                        <a:buClr>
                          <a:srgbClr val="777777"/>
                        </a:buClr>
                        <a:buSzPct val="85000"/>
                        <a:defRPr sz="2000">
                          <a:solidFill>
                            <a:schemeClr val="tx1"/>
                          </a:solidFill>
                          <a:latin typeface="Frutiger LT 55 Roman" charset="0"/>
                          <a:ea typeface="黑体" charset="-122"/>
                        </a:defRPr>
                      </a:lvl4pPr>
                      <a:lvl5pPr marL="2057400" indent="-228600">
                        <a:buClr>
                          <a:srgbClr val="777777"/>
                        </a:buClr>
                        <a:buSzPct val="85000"/>
                        <a:defRPr sz="2000">
                          <a:solidFill>
                            <a:schemeClr val="tx1"/>
                          </a:solidFill>
                          <a:latin typeface="Frutiger LT 55 Roman" charset="0"/>
                          <a:ea typeface="黑体" charset="-122"/>
                        </a:defRPr>
                      </a:lvl5pPr>
                      <a:lvl6pPr marL="2514600" indent="-228600" eaLnBrk="0" fontAlgn="base" hangingPunct="0">
                        <a:spcBef>
                          <a:spcPct val="0"/>
                        </a:spcBef>
                        <a:spcAft>
                          <a:spcPct val="0"/>
                        </a:spcAft>
                        <a:buClr>
                          <a:srgbClr val="777777"/>
                        </a:buClr>
                        <a:buSzPct val="85000"/>
                        <a:defRPr sz="2000">
                          <a:solidFill>
                            <a:schemeClr val="tx1"/>
                          </a:solidFill>
                          <a:latin typeface="Frutiger LT 55 Roman" charset="0"/>
                          <a:ea typeface="黑体" charset="-122"/>
                        </a:defRPr>
                      </a:lvl6pPr>
                      <a:lvl7pPr marL="2971800" indent="-228600" eaLnBrk="0" fontAlgn="base" hangingPunct="0">
                        <a:spcBef>
                          <a:spcPct val="0"/>
                        </a:spcBef>
                        <a:spcAft>
                          <a:spcPct val="0"/>
                        </a:spcAft>
                        <a:buClr>
                          <a:srgbClr val="777777"/>
                        </a:buClr>
                        <a:buSzPct val="85000"/>
                        <a:defRPr sz="2000">
                          <a:solidFill>
                            <a:schemeClr val="tx1"/>
                          </a:solidFill>
                          <a:latin typeface="Frutiger LT 55 Roman" charset="0"/>
                          <a:ea typeface="黑体" charset="-122"/>
                        </a:defRPr>
                      </a:lvl7pPr>
                      <a:lvl8pPr marL="3429000" indent="-228600" eaLnBrk="0" fontAlgn="base" hangingPunct="0">
                        <a:spcBef>
                          <a:spcPct val="0"/>
                        </a:spcBef>
                        <a:spcAft>
                          <a:spcPct val="0"/>
                        </a:spcAft>
                        <a:buClr>
                          <a:srgbClr val="777777"/>
                        </a:buClr>
                        <a:buSzPct val="85000"/>
                        <a:defRPr sz="2000">
                          <a:solidFill>
                            <a:schemeClr val="tx1"/>
                          </a:solidFill>
                          <a:latin typeface="Frutiger LT 55 Roman" charset="0"/>
                          <a:ea typeface="黑体" charset="-122"/>
                        </a:defRPr>
                      </a:lvl8pPr>
                      <a:lvl9pPr marL="3886200" indent="-228600" eaLnBrk="0" fontAlgn="base" hangingPunct="0">
                        <a:spcBef>
                          <a:spcPct val="0"/>
                        </a:spcBef>
                        <a:spcAft>
                          <a:spcPct val="0"/>
                        </a:spcAft>
                        <a:buClr>
                          <a:srgbClr val="777777"/>
                        </a:buClr>
                        <a:buSzPct val="85000"/>
                        <a:defRPr sz="2000">
                          <a:solidFill>
                            <a:schemeClr val="tx1"/>
                          </a:solidFill>
                          <a:latin typeface="Frutiger LT 55 Roman" charset="0"/>
                          <a:ea typeface="黑体" charset="-122"/>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pPr>
                      <a:r>
                        <a:rPr kumimoji="0" lang="zh-CN" altLang="en-US" sz="1400" b="0" i="0" u="none" strike="noStrike" cap="none" normalizeH="0" baseline="0">
                          <a:ln>
                            <a:noFill/>
                          </a:ln>
                          <a:solidFill>
                            <a:schemeClr val="tx1"/>
                          </a:solidFill>
                          <a:effectLst/>
                          <a:latin typeface="微软雅黑" charset="-122"/>
                          <a:ea typeface="微软雅黑" charset="-122"/>
                        </a:rPr>
                        <a:t>HADOOP主要应用日志分析，同时使用它做一些网页数据库的数据挖掘工作。</a:t>
                      </a:r>
                    </a:p>
                    <a:p>
                      <a:pPr marL="0" marR="0" lvl="0" indent="0" algn="l" defTabSz="914400" rtl="0" eaLnBrk="1" fontAlgn="base" latinLnBrk="0" hangingPunct="1">
                        <a:lnSpc>
                          <a:spcPct val="100000"/>
                        </a:lnSpc>
                        <a:spcBef>
                          <a:spcPct val="0"/>
                        </a:spcBef>
                        <a:spcAft>
                          <a:spcPct val="0"/>
                        </a:spcAft>
                        <a:buClrTx/>
                        <a:buSzPct val="100000"/>
                        <a:buFontTx/>
                        <a:buNone/>
                        <a:tabLst/>
                      </a:pPr>
                      <a:r>
                        <a:rPr kumimoji="0" lang="zh-CN" altLang="en-US" sz="1400" b="0" i="0" u="none" strike="noStrike" cap="none" normalizeH="0" baseline="0">
                          <a:ln>
                            <a:noFill/>
                          </a:ln>
                          <a:solidFill>
                            <a:schemeClr val="tx1"/>
                          </a:solidFill>
                          <a:effectLst/>
                          <a:latin typeface="微软雅黑" charset="-122"/>
                          <a:ea typeface="微软雅黑" charset="-122"/>
                        </a:rPr>
                        <a:t>节点数：10 - 500个节点。</a:t>
                      </a:r>
                    </a:p>
                    <a:p>
                      <a:pPr marL="0" marR="0" lvl="0" indent="0" algn="l" defTabSz="914400" rtl="0" eaLnBrk="1" fontAlgn="base" latinLnBrk="0" hangingPunct="1">
                        <a:lnSpc>
                          <a:spcPct val="100000"/>
                        </a:lnSpc>
                        <a:spcBef>
                          <a:spcPct val="0"/>
                        </a:spcBef>
                        <a:spcAft>
                          <a:spcPct val="0"/>
                        </a:spcAft>
                        <a:buClrTx/>
                        <a:buSzPct val="100000"/>
                        <a:buFontTx/>
                        <a:buNone/>
                        <a:tabLst/>
                      </a:pPr>
                      <a:r>
                        <a:rPr kumimoji="0" lang="zh-CN" altLang="en-US" sz="1400" b="0" i="0" u="none" strike="noStrike" cap="none" normalizeH="0" baseline="0">
                          <a:ln>
                            <a:noFill/>
                          </a:ln>
                          <a:solidFill>
                            <a:schemeClr val="tx1"/>
                          </a:solidFill>
                          <a:effectLst/>
                          <a:latin typeface="微软雅黑" charset="-122"/>
                          <a:ea typeface="微软雅黑" charset="-122"/>
                        </a:rPr>
                        <a:t>周数据量： 3000TB</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r>
              <a:tr h="1145012">
                <a:tc>
                  <a:txBody>
                    <a:bodyPr/>
                    <a:lstStyle>
                      <a:lvl1pPr>
                        <a:buClr>
                          <a:srgbClr val="777777"/>
                        </a:buClr>
                        <a:buSzPct val="85000"/>
                        <a:defRPr sz="2000">
                          <a:solidFill>
                            <a:schemeClr val="tx1"/>
                          </a:solidFill>
                          <a:latin typeface="Frutiger LT 55 Roman" charset="0"/>
                          <a:ea typeface="黑体" charset="-122"/>
                        </a:defRPr>
                      </a:lvl1pPr>
                      <a:lvl2pPr marL="742950" indent="-285750">
                        <a:buClr>
                          <a:srgbClr val="777777"/>
                        </a:buClr>
                        <a:buSzPct val="85000"/>
                        <a:defRPr sz="2000">
                          <a:solidFill>
                            <a:schemeClr val="tx1"/>
                          </a:solidFill>
                          <a:latin typeface="Frutiger LT 55 Roman" charset="0"/>
                          <a:ea typeface="黑体" charset="-122"/>
                        </a:defRPr>
                      </a:lvl2pPr>
                      <a:lvl3pPr marL="1143000" indent="-228600">
                        <a:buClr>
                          <a:srgbClr val="777777"/>
                        </a:buClr>
                        <a:buSzPct val="85000"/>
                        <a:defRPr sz="2000">
                          <a:solidFill>
                            <a:schemeClr val="tx1"/>
                          </a:solidFill>
                          <a:latin typeface="Frutiger LT 55 Roman" charset="0"/>
                          <a:ea typeface="黑体" charset="-122"/>
                        </a:defRPr>
                      </a:lvl3pPr>
                      <a:lvl4pPr marL="1600200" indent="-228600">
                        <a:buClr>
                          <a:srgbClr val="777777"/>
                        </a:buClr>
                        <a:buSzPct val="85000"/>
                        <a:defRPr sz="2000">
                          <a:solidFill>
                            <a:schemeClr val="tx1"/>
                          </a:solidFill>
                          <a:latin typeface="Frutiger LT 55 Roman" charset="0"/>
                          <a:ea typeface="黑体" charset="-122"/>
                        </a:defRPr>
                      </a:lvl4pPr>
                      <a:lvl5pPr marL="2057400" indent="-228600">
                        <a:buClr>
                          <a:srgbClr val="777777"/>
                        </a:buClr>
                        <a:buSzPct val="85000"/>
                        <a:defRPr sz="2000">
                          <a:solidFill>
                            <a:schemeClr val="tx1"/>
                          </a:solidFill>
                          <a:latin typeface="Frutiger LT 55 Roman" charset="0"/>
                          <a:ea typeface="黑体" charset="-122"/>
                        </a:defRPr>
                      </a:lvl5pPr>
                      <a:lvl6pPr marL="2514600" indent="-228600" eaLnBrk="0" fontAlgn="base" hangingPunct="0">
                        <a:spcBef>
                          <a:spcPct val="0"/>
                        </a:spcBef>
                        <a:spcAft>
                          <a:spcPct val="0"/>
                        </a:spcAft>
                        <a:buClr>
                          <a:srgbClr val="777777"/>
                        </a:buClr>
                        <a:buSzPct val="85000"/>
                        <a:defRPr sz="2000">
                          <a:solidFill>
                            <a:schemeClr val="tx1"/>
                          </a:solidFill>
                          <a:latin typeface="Frutiger LT 55 Roman" charset="0"/>
                          <a:ea typeface="黑体" charset="-122"/>
                        </a:defRPr>
                      </a:lvl6pPr>
                      <a:lvl7pPr marL="2971800" indent="-228600" eaLnBrk="0" fontAlgn="base" hangingPunct="0">
                        <a:spcBef>
                          <a:spcPct val="0"/>
                        </a:spcBef>
                        <a:spcAft>
                          <a:spcPct val="0"/>
                        </a:spcAft>
                        <a:buClr>
                          <a:srgbClr val="777777"/>
                        </a:buClr>
                        <a:buSzPct val="85000"/>
                        <a:defRPr sz="2000">
                          <a:solidFill>
                            <a:schemeClr val="tx1"/>
                          </a:solidFill>
                          <a:latin typeface="Frutiger LT 55 Roman" charset="0"/>
                          <a:ea typeface="黑体" charset="-122"/>
                        </a:defRPr>
                      </a:lvl7pPr>
                      <a:lvl8pPr marL="3429000" indent="-228600" eaLnBrk="0" fontAlgn="base" hangingPunct="0">
                        <a:spcBef>
                          <a:spcPct val="0"/>
                        </a:spcBef>
                        <a:spcAft>
                          <a:spcPct val="0"/>
                        </a:spcAft>
                        <a:buClr>
                          <a:srgbClr val="777777"/>
                        </a:buClr>
                        <a:buSzPct val="85000"/>
                        <a:defRPr sz="2000">
                          <a:solidFill>
                            <a:schemeClr val="tx1"/>
                          </a:solidFill>
                          <a:latin typeface="Frutiger LT 55 Roman" charset="0"/>
                          <a:ea typeface="黑体" charset="-122"/>
                        </a:defRPr>
                      </a:lvl8pPr>
                      <a:lvl9pPr marL="3886200" indent="-228600" eaLnBrk="0" fontAlgn="base" hangingPunct="0">
                        <a:spcBef>
                          <a:spcPct val="0"/>
                        </a:spcBef>
                        <a:spcAft>
                          <a:spcPct val="0"/>
                        </a:spcAft>
                        <a:buClr>
                          <a:srgbClr val="777777"/>
                        </a:buClr>
                        <a:buSzPct val="85000"/>
                        <a:defRPr sz="2000">
                          <a:solidFill>
                            <a:schemeClr val="tx1"/>
                          </a:solidFill>
                          <a:latin typeface="Frutiger LT 55 Roman" charset="0"/>
                          <a:ea typeface="黑体" charset="-122"/>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pPr>
                      <a:r>
                        <a:rPr kumimoji="0" lang="zh-CN" altLang="en-US" sz="1400" b="0" i="0" u="none" strike="noStrike" cap="none" normalizeH="0" baseline="0">
                          <a:ln>
                            <a:noFill/>
                          </a:ln>
                          <a:solidFill>
                            <a:schemeClr val="tx1"/>
                          </a:solidFill>
                          <a:effectLst/>
                          <a:latin typeface="微软雅黑" charset="-122"/>
                          <a:ea typeface="微软雅黑" charset="-122"/>
                        </a:rPr>
                        <a:t>HADOOP在Facebook</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6BA9E0"/>
                    </a:solidFill>
                  </a:tcPr>
                </a:tc>
                <a:tc>
                  <a:txBody>
                    <a:bodyPr/>
                    <a:lstStyle>
                      <a:lvl1pPr>
                        <a:buClr>
                          <a:srgbClr val="777777"/>
                        </a:buClr>
                        <a:buSzPct val="85000"/>
                        <a:defRPr sz="2000">
                          <a:solidFill>
                            <a:schemeClr val="tx1"/>
                          </a:solidFill>
                          <a:latin typeface="Frutiger LT 55 Roman" charset="0"/>
                          <a:ea typeface="黑体" charset="-122"/>
                        </a:defRPr>
                      </a:lvl1pPr>
                      <a:lvl2pPr marL="742950" indent="-285750">
                        <a:buClr>
                          <a:srgbClr val="777777"/>
                        </a:buClr>
                        <a:buSzPct val="85000"/>
                        <a:defRPr sz="2000">
                          <a:solidFill>
                            <a:schemeClr val="tx1"/>
                          </a:solidFill>
                          <a:latin typeface="Frutiger LT 55 Roman" charset="0"/>
                          <a:ea typeface="黑体" charset="-122"/>
                        </a:defRPr>
                      </a:lvl2pPr>
                      <a:lvl3pPr marL="1143000" indent="-228600">
                        <a:buClr>
                          <a:srgbClr val="777777"/>
                        </a:buClr>
                        <a:buSzPct val="85000"/>
                        <a:defRPr sz="2000">
                          <a:solidFill>
                            <a:schemeClr val="tx1"/>
                          </a:solidFill>
                          <a:latin typeface="Frutiger LT 55 Roman" charset="0"/>
                          <a:ea typeface="黑体" charset="-122"/>
                        </a:defRPr>
                      </a:lvl3pPr>
                      <a:lvl4pPr marL="1600200" indent="-228600">
                        <a:buClr>
                          <a:srgbClr val="777777"/>
                        </a:buClr>
                        <a:buSzPct val="85000"/>
                        <a:defRPr sz="2000">
                          <a:solidFill>
                            <a:schemeClr val="tx1"/>
                          </a:solidFill>
                          <a:latin typeface="Frutiger LT 55 Roman" charset="0"/>
                          <a:ea typeface="黑体" charset="-122"/>
                        </a:defRPr>
                      </a:lvl4pPr>
                      <a:lvl5pPr marL="2057400" indent="-228600">
                        <a:buClr>
                          <a:srgbClr val="777777"/>
                        </a:buClr>
                        <a:buSzPct val="85000"/>
                        <a:defRPr sz="2000">
                          <a:solidFill>
                            <a:schemeClr val="tx1"/>
                          </a:solidFill>
                          <a:latin typeface="Frutiger LT 55 Roman" charset="0"/>
                          <a:ea typeface="黑体" charset="-122"/>
                        </a:defRPr>
                      </a:lvl5pPr>
                      <a:lvl6pPr marL="2514600" indent="-228600" eaLnBrk="0" fontAlgn="base" hangingPunct="0">
                        <a:spcBef>
                          <a:spcPct val="0"/>
                        </a:spcBef>
                        <a:spcAft>
                          <a:spcPct val="0"/>
                        </a:spcAft>
                        <a:buClr>
                          <a:srgbClr val="777777"/>
                        </a:buClr>
                        <a:buSzPct val="85000"/>
                        <a:defRPr sz="2000">
                          <a:solidFill>
                            <a:schemeClr val="tx1"/>
                          </a:solidFill>
                          <a:latin typeface="Frutiger LT 55 Roman" charset="0"/>
                          <a:ea typeface="黑体" charset="-122"/>
                        </a:defRPr>
                      </a:lvl6pPr>
                      <a:lvl7pPr marL="2971800" indent="-228600" eaLnBrk="0" fontAlgn="base" hangingPunct="0">
                        <a:spcBef>
                          <a:spcPct val="0"/>
                        </a:spcBef>
                        <a:spcAft>
                          <a:spcPct val="0"/>
                        </a:spcAft>
                        <a:buClr>
                          <a:srgbClr val="777777"/>
                        </a:buClr>
                        <a:buSzPct val="85000"/>
                        <a:defRPr sz="2000">
                          <a:solidFill>
                            <a:schemeClr val="tx1"/>
                          </a:solidFill>
                          <a:latin typeface="Frutiger LT 55 Roman" charset="0"/>
                          <a:ea typeface="黑体" charset="-122"/>
                        </a:defRPr>
                      </a:lvl7pPr>
                      <a:lvl8pPr marL="3429000" indent="-228600" eaLnBrk="0" fontAlgn="base" hangingPunct="0">
                        <a:spcBef>
                          <a:spcPct val="0"/>
                        </a:spcBef>
                        <a:spcAft>
                          <a:spcPct val="0"/>
                        </a:spcAft>
                        <a:buClr>
                          <a:srgbClr val="777777"/>
                        </a:buClr>
                        <a:buSzPct val="85000"/>
                        <a:defRPr sz="2000">
                          <a:solidFill>
                            <a:schemeClr val="tx1"/>
                          </a:solidFill>
                          <a:latin typeface="Frutiger LT 55 Roman" charset="0"/>
                          <a:ea typeface="黑体" charset="-122"/>
                        </a:defRPr>
                      </a:lvl8pPr>
                      <a:lvl9pPr marL="3886200" indent="-228600" eaLnBrk="0" fontAlgn="base" hangingPunct="0">
                        <a:spcBef>
                          <a:spcPct val="0"/>
                        </a:spcBef>
                        <a:spcAft>
                          <a:spcPct val="0"/>
                        </a:spcAft>
                        <a:buClr>
                          <a:srgbClr val="777777"/>
                        </a:buClr>
                        <a:buSzPct val="85000"/>
                        <a:defRPr sz="2000">
                          <a:solidFill>
                            <a:schemeClr val="tx1"/>
                          </a:solidFill>
                          <a:latin typeface="Frutiger LT 55 Roman" charset="0"/>
                          <a:ea typeface="黑体" charset="-122"/>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pPr>
                      <a:r>
                        <a:rPr kumimoji="0" lang="zh-CN" altLang="en-US" sz="1400" b="0" i="0" u="none" strike="noStrike" cap="none" normalizeH="0" baseline="0">
                          <a:ln>
                            <a:noFill/>
                          </a:ln>
                          <a:solidFill>
                            <a:schemeClr val="tx1"/>
                          </a:solidFill>
                          <a:effectLst/>
                          <a:latin typeface="微软雅黑" charset="-122"/>
                          <a:ea typeface="微软雅黑" charset="-122"/>
                        </a:rPr>
                        <a:t>主要用于存储内部日志的拷贝，作为一个源用于处理数据挖掘和日志统计。</a:t>
                      </a:r>
                    </a:p>
                    <a:p>
                      <a:pPr marL="0" marR="0" lvl="0" indent="0" algn="l" defTabSz="914400" rtl="0" eaLnBrk="1" fontAlgn="base" latinLnBrk="0" hangingPunct="1">
                        <a:lnSpc>
                          <a:spcPct val="100000"/>
                        </a:lnSpc>
                        <a:spcBef>
                          <a:spcPct val="0"/>
                        </a:spcBef>
                        <a:spcAft>
                          <a:spcPct val="0"/>
                        </a:spcAft>
                        <a:buClrTx/>
                        <a:buSzPct val="100000"/>
                        <a:buFontTx/>
                        <a:buNone/>
                        <a:tabLst/>
                      </a:pPr>
                      <a:r>
                        <a:rPr kumimoji="0" lang="zh-CN" altLang="en-US" sz="1400" b="0" i="0" u="none" strike="noStrike" cap="none" normalizeH="0" baseline="0">
                          <a:ln>
                            <a:noFill/>
                          </a:ln>
                          <a:solidFill>
                            <a:schemeClr val="tx1"/>
                          </a:solidFill>
                          <a:effectLst/>
                          <a:latin typeface="微软雅黑" charset="-122"/>
                          <a:ea typeface="微软雅黑" charset="-122"/>
                        </a:rPr>
                        <a:t>主要使用了2个集群：一个由1100台节点组成的集群，包括8800核CPU（即每台机器8核）,和12000TB的原始存储(即每台机器12T硬盘),一个有300台节点组成的集群，包括2400核CPU（即每台机器8核），和3000TB的原始存储(即每台机器12T硬盘),由此基础上开发了基于SQL语法的项目：HIV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6BA9E0"/>
                    </a:solidFill>
                  </a:tcPr>
                </a:tc>
              </a:tr>
              <a:tr h="536386">
                <a:tc>
                  <a:txBody>
                    <a:bodyPr/>
                    <a:lstStyle>
                      <a:lvl1pPr>
                        <a:buClr>
                          <a:srgbClr val="777777"/>
                        </a:buClr>
                        <a:buSzPct val="85000"/>
                        <a:defRPr sz="2000">
                          <a:solidFill>
                            <a:schemeClr val="tx1"/>
                          </a:solidFill>
                          <a:latin typeface="Frutiger LT 55 Roman" charset="0"/>
                          <a:ea typeface="黑体" charset="-122"/>
                        </a:defRPr>
                      </a:lvl1pPr>
                      <a:lvl2pPr marL="742950" indent="-285750">
                        <a:buClr>
                          <a:srgbClr val="777777"/>
                        </a:buClr>
                        <a:buSzPct val="85000"/>
                        <a:defRPr sz="2000">
                          <a:solidFill>
                            <a:schemeClr val="tx1"/>
                          </a:solidFill>
                          <a:latin typeface="Frutiger LT 55 Roman" charset="0"/>
                          <a:ea typeface="黑体" charset="-122"/>
                        </a:defRPr>
                      </a:lvl2pPr>
                      <a:lvl3pPr marL="1143000" indent="-228600">
                        <a:buClr>
                          <a:srgbClr val="777777"/>
                        </a:buClr>
                        <a:buSzPct val="85000"/>
                        <a:defRPr sz="2000">
                          <a:solidFill>
                            <a:schemeClr val="tx1"/>
                          </a:solidFill>
                          <a:latin typeface="Frutiger LT 55 Roman" charset="0"/>
                          <a:ea typeface="黑体" charset="-122"/>
                        </a:defRPr>
                      </a:lvl3pPr>
                      <a:lvl4pPr marL="1600200" indent="-228600">
                        <a:buClr>
                          <a:srgbClr val="777777"/>
                        </a:buClr>
                        <a:buSzPct val="85000"/>
                        <a:defRPr sz="2000">
                          <a:solidFill>
                            <a:schemeClr val="tx1"/>
                          </a:solidFill>
                          <a:latin typeface="Frutiger LT 55 Roman" charset="0"/>
                          <a:ea typeface="黑体" charset="-122"/>
                        </a:defRPr>
                      </a:lvl4pPr>
                      <a:lvl5pPr marL="2057400" indent="-228600">
                        <a:buClr>
                          <a:srgbClr val="777777"/>
                        </a:buClr>
                        <a:buSzPct val="85000"/>
                        <a:defRPr sz="2000">
                          <a:solidFill>
                            <a:schemeClr val="tx1"/>
                          </a:solidFill>
                          <a:latin typeface="Frutiger LT 55 Roman" charset="0"/>
                          <a:ea typeface="黑体" charset="-122"/>
                        </a:defRPr>
                      </a:lvl5pPr>
                      <a:lvl6pPr marL="2514600" indent="-228600" eaLnBrk="0" fontAlgn="base" hangingPunct="0">
                        <a:spcBef>
                          <a:spcPct val="0"/>
                        </a:spcBef>
                        <a:spcAft>
                          <a:spcPct val="0"/>
                        </a:spcAft>
                        <a:buClr>
                          <a:srgbClr val="777777"/>
                        </a:buClr>
                        <a:buSzPct val="85000"/>
                        <a:defRPr sz="2000">
                          <a:solidFill>
                            <a:schemeClr val="tx1"/>
                          </a:solidFill>
                          <a:latin typeface="Frutiger LT 55 Roman" charset="0"/>
                          <a:ea typeface="黑体" charset="-122"/>
                        </a:defRPr>
                      </a:lvl6pPr>
                      <a:lvl7pPr marL="2971800" indent="-228600" eaLnBrk="0" fontAlgn="base" hangingPunct="0">
                        <a:spcBef>
                          <a:spcPct val="0"/>
                        </a:spcBef>
                        <a:spcAft>
                          <a:spcPct val="0"/>
                        </a:spcAft>
                        <a:buClr>
                          <a:srgbClr val="777777"/>
                        </a:buClr>
                        <a:buSzPct val="85000"/>
                        <a:defRPr sz="2000">
                          <a:solidFill>
                            <a:schemeClr val="tx1"/>
                          </a:solidFill>
                          <a:latin typeface="Frutiger LT 55 Roman" charset="0"/>
                          <a:ea typeface="黑体" charset="-122"/>
                        </a:defRPr>
                      </a:lvl7pPr>
                      <a:lvl8pPr marL="3429000" indent="-228600" eaLnBrk="0" fontAlgn="base" hangingPunct="0">
                        <a:spcBef>
                          <a:spcPct val="0"/>
                        </a:spcBef>
                        <a:spcAft>
                          <a:spcPct val="0"/>
                        </a:spcAft>
                        <a:buClr>
                          <a:srgbClr val="777777"/>
                        </a:buClr>
                        <a:buSzPct val="85000"/>
                        <a:defRPr sz="2000">
                          <a:solidFill>
                            <a:schemeClr val="tx1"/>
                          </a:solidFill>
                          <a:latin typeface="Frutiger LT 55 Roman" charset="0"/>
                          <a:ea typeface="黑体" charset="-122"/>
                        </a:defRPr>
                      </a:lvl8pPr>
                      <a:lvl9pPr marL="3886200" indent="-228600" eaLnBrk="0" fontAlgn="base" hangingPunct="0">
                        <a:spcBef>
                          <a:spcPct val="0"/>
                        </a:spcBef>
                        <a:spcAft>
                          <a:spcPct val="0"/>
                        </a:spcAft>
                        <a:buClr>
                          <a:srgbClr val="777777"/>
                        </a:buClr>
                        <a:buSzPct val="85000"/>
                        <a:defRPr sz="2000">
                          <a:solidFill>
                            <a:schemeClr val="tx1"/>
                          </a:solidFill>
                          <a:latin typeface="Frutiger LT 55 Roman" charset="0"/>
                          <a:ea typeface="黑体" charset="-122"/>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pPr>
                      <a:r>
                        <a:rPr kumimoji="0" lang="zh-CN" altLang="en-US" sz="1400" b="0" i="0" u="none" strike="noStrike" cap="none" normalizeH="0" baseline="0">
                          <a:ln>
                            <a:noFill/>
                          </a:ln>
                          <a:solidFill>
                            <a:schemeClr val="tx1"/>
                          </a:solidFill>
                          <a:effectLst/>
                          <a:latin typeface="微软雅黑" charset="-122"/>
                          <a:ea typeface="微软雅黑" charset="-122"/>
                        </a:rPr>
                        <a:t>HADOOP在TWITTER</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lvl1pPr>
                        <a:buClr>
                          <a:srgbClr val="777777"/>
                        </a:buClr>
                        <a:buSzPct val="85000"/>
                        <a:defRPr sz="2000">
                          <a:solidFill>
                            <a:schemeClr val="tx1"/>
                          </a:solidFill>
                          <a:latin typeface="Frutiger LT 55 Roman" charset="0"/>
                          <a:ea typeface="黑体" charset="-122"/>
                        </a:defRPr>
                      </a:lvl1pPr>
                      <a:lvl2pPr marL="742950" indent="-285750">
                        <a:buClr>
                          <a:srgbClr val="777777"/>
                        </a:buClr>
                        <a:buSzPct val="85000"/>
                        <a:defRPr sz="2000">
                          <a:solidFill>
                            <a:schemeClr val="tx1"/>
                          </a:solidFill>
                          <a:latin typeface="Frutiger LT 55 Roman" charset="0"/>
                          <a:ea typeface="黑体" charset="-122"/>
                        </a:defRPr>
                      </a:lvl2pPr>
                      <a:lvl3pPr marL="1143000" indent="-228600">
                        <a:buClr>
                          <a:srgbClr val="777777"/>
                        </a:buClr>
                        <a:buSzPct val="85000"/>
                        <a:defRPr sz="2000">
                          <a:solidFill>
                            <a:schemeClr val="tx1"/>
                          </a:solidFill>
                          <a:latin typeface="Frutiger LT 55 Roman" charset="0"/>
                          <a:ea typeface="黑体" charset="-122"/>
                        </a:defRPr>
                      </a:lvl3pPr>
                      <a:lvl4pPr marL="1600200" indent="-228600">
                        <a:buClr>
                          <a:srgbClr val="777777"/>
                        </a:buClr>
                        <a:buSzPct val="85000"/>
                        <a:defRPr sz="2000">
                          <a:solidFill>
                            <a:schemeClr val="tx1"/>
                          </a:solidFill>
                          <a:latin typeface="Frutiger LT 55 Roman" charset="0"/>
                          <a:ea typeface="黑体" charset="-122"/>
                        </a:defRPr>
                      </a:lvl4pPr>
                      <a:lvl5pPr marL="2057400" indent="-228600">
                        <a:buClr>
                          <a:srgbClr val="777777"/>
                        </a:buClr>
                        <a:buSzPct val="85000"/>
                        <a:defRPr sz="2000">
                          <a:solidFill>
                            <a:schemeClr val="tx1"/>
                          </a:solidFill>
                          <a:latin typeface="Frutiger LT 55 Roman" charset="0"/>
                          <a:ea typeface="黑体" charset="-122"/>
                        </a:defRPr>
                      </a:lvl5pPr>
                      <a:lvl6pPr marL="2514600" indent="-228600" eaLnBrk="0" fontAlgn="base" hangingPunct="0">
                        <a:spcBef>
                          <a:spcPct val="0"/>
                        </a:spcBef>
                        <a:spcAft>
                          <a:spcPct val="0"/>
                        </a:spcAft>
                        <a:buClr>
                          <a:srgbClr val="777777"/>
                        </a:buClr>
                        <a:buSzPct val="85000"/>
                        <a:defRPr sz="2000">
                          <a:solidFill>
                            <a:schemeClr val="tx1"/>
                          </a:solidFill>
                          <a:latin typeface="Frutiger LT 55 Roman" charset="0"/>
                          <a:ea typeface="黑体" charset="-122"/>
                        </a:defRPr>
                      </a:lvl6pPr>
                      <a:lvl7pPr marL="2971800" indent="-228600" eaLnBrk="0" fontAlgn="base" hangingPunct="0">
                        <a:spcBef>
                          <a:spcPct val="0"/>
                        </a:spcBef>
                        <a:spcAft>
                          <a:spcPct val="0"/>
                        </a:spcAft>
                        <a:buClr>
                          <a:srgbClr val="777777"/>
                        </a:buClr>
                        <a:buSzPct val="85000"/>
                        <a:defRPr sz="2000">
                          <a:solidFill>
                            <a:schemeClr val="tx1"/>
                          </a:solidFill>
                          <a:latin typeface="Frutiger LT 55 Roman" charset="0"/>
                          <a:ea typeface="黑体" charset="-122"/>
                        </a:defRPr>
                      </a:lvl7pPr>
                      <a:lvl8pPr marL="3429000" indent="-228600" eaLnBrk="0" fontAlgn="base" hangingPunct="0">
                        <a:spcBef>
                          <a:spcPct val="0"/>
                        </a:spcBef>
                        <a:spcAft>
                          <a:spcPct val="0"/>
                        </a:spcAft>
                        <a:buClr>
                          <a:srgbClr val="777777"/>
                        </a:buClr>
                        <a:buSzPct val="85000"/>
                        <a:defRPr sz="2000">
                          <a:solidFill>
                            <a:schemeClr val="tx1"/>
                          </a:solidFill>
                          <a:latin typeface="Frutiger LT 55 Roman" charset="0"/>
                          <a:ea typeface="黑体" charset="-122"/>
                        </a:defRPr>
                      </a:lvl8pPr>
                      <a:lvl9pPr marL="3886200" indent="-228600" eaLnBrk="0" fontAlgn="base" hangingPunct="0">
                        <a:spcBef>
                          <a:spcPct val="0"/>
                        </a:spcBef>
                        <a:spcAft>
                          <a:spcPct val="0"/>
                        </a:spcAft>
                        <a:buClr>
                          <a:srgbClr val="777777"/>
                        </a:buClr>
                        <a:buSzPct val="85000"/>
                        <a:defRPr sz="2000">
                          <a:solidFill>
                            <a:schemeClr val="tx1"/>
                          </a:solidFill>
                          <a:latin typeface="Frutiger LT 55 Roman" charset="0"/>
                          <a:ea typeface="黑体" charset="-122"/>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pPr>
                      <a:r>
                        <a:rPr kumimoji="0" lang="zh-CN" altLang="en-US" sz="1400" b="0" i="0" u="none" strike="noStrike" cap="none" normalizeH="0" baseline="0">
                          <a:ln>
                            <a:noFill/>
                          </a:ln>
                          <a:solidFill>
                            <a:schemeClr val="tx1"/>
                          </a:solidFill>
                          <a:effectLst/>
                          <a:latin typeface="微软雅黑" charset="-122"/>
                          <a:ea typeface="微软雅黑" charset="-122"/>
                        </a:rPr>
                        <a:t>使用HADOOP用于存储微博数据，日志文件和许多中间数据</a:t>
                      </a:r>
                    </a:p>
                    <a:p>
                      <a:pPr marL="0" marR="0" lvl="0" indent="0" algn="l" defTabSz="914400" rtl="0" eaLnBrk="1" fontAlgn="base" latinLnBrk="0" hangingPunct="1">
                        <a:lnSpc>
                          <a:spcPct val="100000"/>
                        </a:lnSpc>
                        <a:spcBef>
                          <a:spcPct val="0"/>
                        </a:spcBef>
                        <a:spcAft>
                          <a:spcPct val="0"/>
                        </a:spcAft>
                        <a:buClrTx/>
                        <a:buSzPct val="100000"/>
                        <a:buFontTx/>
                        <a:buNone/>
                        <a:tabLst/>
                      </a:pPr>
                      <a:r>
                        <a:rPr kumimoji="0" lang="zh-CN" altLang="en-US" sz="1400" b="0" i="0" u="none" strike="noStrike" cap="none" normalizeH="0" baseline="0">
                          <a:ln>
                            <a:noFill/>
                          </a:ln>
                          <a:solidFill>
                            <a:schemeClr val="tx1"/>
                          </a:solidFill>
                          <a:effectLst/>
                          <a:latin typeface="微软雅黑" charset="-122"/>
                          <a:ea typeface="微软雅黑" charset="-122"/>
                        </a:rPr>
                        <a:t>使用基于HADOOP构件的Cloudera's CDH2系统，存储压缩后的数据文件（LZO格式）</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r>
              <a:tr h="868693">
                <a:tc>
                  <a:txBody>
                    <a:bodyPr/>
                    <a:lstStyle>
                      <a:lvl1pPr>
                        <a:buClr>
                          <a:srgbClr val="777777"/>
                        </a:buClr>
                        <a:buSzPct val="85000"/>
                        <a:defRPr sz="2000">
                          <a:solidFill>
                            <a:schemeClr val="tx1"/>
                          </a:solidFill>
                          <a:latin typeface="Frutiger LT 55 Roman" charset="0"/>
                          <a:ea typeface="黑体" charset="-122"/>
                        </a:defRPr>
                      </a:lvl1pPr>
                      <a:lvl2pPr marL="742950" indent="-285750">
                        <a:buClr>
                          <a:srgbClr val="777777"/>
                        </a:buClr>
                        <a:buSzPct val="85000"/>
                        <a:defRPr sz="2000">
                          <a:solidFill>
                            <a:schemeClr val="tx1"/>
                          </a:solidFill>
                          <a:latin typeface="Frutiger LT 55 Roman" charset="0"/>
                          <a:ea typeface="黑体" charset="-122"/>
                        </a:defRPr>
                      </a:lvl2pPr>
                      <a:lvl3pPr marL="1143000" indent="-228600">
                        <a:buClr>
                          <a:srgbClr val="777777"/>
                        </a:buClr>
                        <a:buSzPct val="85000"/>
                        <a:defRPr sz="2000">
                          <a:solidFill>
                            <a:schemeClr val="tx1"/>
                          </a:solidFill>
                          <a:latin typeface="Frutiger LT 55 Roman" charset="0"/>
                          <a:ea typeface="黑体" charset="-122"/>
                        </a:defRPr>
                      </a:lvl3pPr>
                      <a:lvl4pPr marL="1600200" indent="-228600">
                        <a:buClr>
                          <a:srgbClr val="777777"/>
                        </a:buClr>
                        <a:buSzPct val="85000"/>
                        <a:defRPr sz="2000">
                          <a:solidFill>
                            <a:schemeClr val="tx1"/>
                          </a:solidFill>
                          <a:latin typeface="Frutiger LT 55 Roman" charset="0"/>
                          <a:ea typeface="黑体" charset="-122"/>
                        </a:defRPr>
                      </a:lvl4pPr>
                      <a:lvl5pPr marL="2057400" indent="-228600">
                        <a:buClr>
                          <a:srgbClr val="777777"/>
                        </a:buClr>
                        <a:buSzPct val="85000"/>
                        <a:defRPr sz="2000">
                          <a:solidFill>
                            <a:schemeClr val="tx1"/>
                          </a:solidFill>
                          <a:latin typeface="Frutiger LT 55 Roman" charset="0"/>
                          <a:ea typeface="黑体" charset="-122"/>
                        </a:defRPr>
                      </a:lvl5pPr>
                      <a:lvl6pPr marL="2514600" indent="-228600" eaLnBrk="0" fontAlgn="base" hangingPunct="0">
                        <a:spcBef>
                          <a:spcPct val="0"/>
                        </a:spcBef>
                        <a:spcAft>
                          <a:spcPct val="0"/>
                        </a:spcAft>
                        <a:buClr>
                          <a:srgbClr val="777777"/>
                        </a:buClr>
                        <a:buSzPct val="85000"/>
                        <a:defRPr sz="2000">
                          <a:solidFill>
                            <a:schemeClr val="tx1"/>
                          </a:solidFill>
                          <a:latin typeface="Frutiger LT 55 Roman" charset="0"/>
                          <a:ea typeface="黑体" charset="-122"/>
                        </a:defRPr>
                      </a:lvl6pPr>
                      <a:lvl7pPr marL="2971800" indent="-228600" eaLnBrk="0" fontAlgn="base" hangingPunct="0">
                        <a:spcBef>
                          <a:spcPct val="0"/>
                        </a:spcBef>
                        <a:spcAft>
                          <a:spcPct val="0"/>
                        </a:spcAft>
                        <a:buClr>
                          <a:srgbClr val="777777"/>
                        </a:buClr>
                        <a:buSzPct val="85000"/>
                        <a:defRPr sz="2000">
                          <a:solidFill>
                            <a:schemeClr val="tx1"/>
                          </a:solidFill>
                          <a:latin typeface="Frutiger LT 55 Roman" charset="0"/>
                          <a:ea typeface="黑体" charset="-122"/>
                        </a:defRPr>
                      </a:lvl7pPr>
                      <a:lvl8pPr marL="3429000" indent="-228600" eaLnBrk="0" fontAlgn="base" hangingPunct="0">
                        <a:spcBef>
                          <a:spcPct val="0"/>
                        </a:spcBef>
                        <a:spcAft>
                          <a:spcPct val="0"/>
                        </a:spcAft>
                        <a:buClr>
                          <a:srgbClr val="777777"/>
                        </a:buClr>
                        <a:buSzPct val="85000"/>
                        <a:defRPr sz="2000">
                          <a:solidFill>
                            <a:schemeClr val="tx1"/>
                          </a:solidFill>
                          <a:latin typeface="Frutiger LT 55 Roman" charset="0"/>
                          <a:ea typeface="黑体" charset="-122"/>
                        </a:defRPr>
                      </a:lvl8pPr>
                      <a:lvl9pPr marL="3886200" indent="-228600" eaLnBrk="0" fontAlgn="base" hangingPunct="0">
                        <a:spcBef>
                          <a:spcPct val="0"/>
                        </a:spcBef>
                        <a:spcAft>
                          <a:spcPct val="0"/>
                        </a:spcAft>
                        <a:buClr>
                          <a:srgbClr val="777777"/>
                        </a:buClr>
                        <a:buSzPct val="85000"/>
                        <a:defRPr sz="2000">
                          <a:solidFill>
                            <a:schemeClr val="tx1"/>
                          </a:solidFill>
                          <a:latin typeface="Frutiger LT 55 Roman" charset="0"/>
                          <a:ea typeface="黑体" charset="-122"/>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pPr>
                      <a:r>
                        <a:rPr kumimoji="0" lang="zh-CN" altLang="en-US" sz="1400" b="0" i="0" u="none" strike="noStrike" cap="none" normalizeH="0" baseline="0">
                          <a:ln>
                            <a:noFill/>
                          </a:ln>
                          <a:solidFill>
                            <a:schemeClr val="tx1"/>
                          </a:solidFill>
                          <a:effectLst/>
                          <a:latin typeface="微软雅黑" charset="-122"/>
                          <a:ea typeface="微软雅黑" charset="-122"/>
                        </a:rPr>
                        <a:t>HADOOP在雅虎</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6BA9E0"/>
                    </a:solidFill>
                  </a:tcPr>
                </a:tc>
                <a:tc>
                  <a:txBody>
                    <a:bodyPr/>
                    <a:lstStyle>
                      <a:lvl1pPr>
                        <a:buClr>
                          <a:srgbClr val="777777"/>
                        </a:buClr>
                        <a:buSzPct val="85000"/>
                        <a:defRPr sz="2000">
                          <a:solidFill>
                            <a:schemeClr val="tx1"/>
                          </a:solidFill>
                          <a:latin typeface="Frutiger LT 55 Roman" charset="0"/>
                          <a:ea typeface="黑体" charset="-122"/>
                        </a:defRPr>
                      </a:lvl1pPr>
                      <a:lvl2pPr marL="742950" indent="-285750">
                        <a:buClr>
                          <a:srgbClr val="777777"/>
                        </a:buClr>
                        <a:buSzPct val="85000"/>
                        <a:defRPr sz="2000">
                          <a:solidFill>
                            <a:schemeClr val="tx1"/>
                          </a:solidFill>
                          <a:latin typeface="Frutiger LT 55 Roman" charset="0"/>
                          <a:ea typeface="黑体" charset="-122"/>
                        </a:defRPr>
                      </a:lvl2pPr>
                      <a:lvl3pPr marL="1143000" indent="-228600">
                        <a:buClr>
                          <a:srgbClr val="777777"/>
                        </a:buClr>
                        <a:buSzPct val="85000"/>
                        <a:defRPr sz="2000">
                          <a:solidFill>
                            <a:schemeClr val="tx1"/>
                          </a:solidFill>
                          <a:latin typeface="Frutiger LT 55 Roman" charset="0"/>
                          <a:ea typeface="黑体" charset="-122"/>
                        </a:defRPr>
                      </a:lvl3pPr>
                      <a:lvl4pPr marL="1600200" indent="-228600">
                        <a:buClr>
                          <a:srgbClr val="777777"/>
                        </a:buClr>
                        <a:buSzPct val="85000"/>
                        <a:defRPr sz="2000">
                          <a:solidFill>
                            <a:schemeClr val="tx1"/>
                          </a:solidFill>
                          <a:latin typeface="Frutiger LT 55 Roman" charset="0"/>
                          <a:ea typeface="黑体" charset="-122"/>
                        </a:defRPr>
                      </a:lvl4pPr>
                      <a:lvl5pPr marL="2057400" indent="-228600">
                        <a:buClr>
                          <a:srgbClr val="777777"/>
                        </a:buClr>
                        <a:buSzPct val="85000"/>
                        <a:defRPr sz="2000">
                          <a:solidFill>
                            <a:schemeClr val="tx1"/>
                          </a:solidFill>
                          <a:latin typeface="Frutiger LT 55 Roman" charset="0"/>
                          <a:ea typeface="黑体" charset="-122"/>
                        </a:defRPr>
                      </a:lvl5pPr>
                      <a:lvl6pPr marL="2514600" indent="-228600" eaLnBrk="0" fontAlgn="base" hangingPunct="0">
                        <a:spcBef>
                          <a:spcPct val="0"/>
                        </a:spcBef>
                        <a:spcAft>
                          <a:spcPct val="0"/>
                        </a:spcAft>
                        <a:buClr>
                          <a:srgbClr val="777777"/>
                        </a:buClr>
                        <a:buSzPct val="85000"/>
                        <a:defRPr sz="2000">
                          <a:solidFill>
                            <a:schemeClr val="tx1"/>
                          </a:solidFill>
                          <a:latin typeface="Frutiger LT 55 Roman" charset="0"/>
                          <a:ea typeface="黑体" charset="-122"/>
                        </a:defRPr>
                      </a:lvl6pPr>
                      <a:lvl7pPr marL="2971800" indent="-228600" eaLnBrk="0" fontAlgn="base" hangingPunct="0">
                        <a:spcBef>
                          <a:spcPct val="0"/>
                        </a:spcBef>
                        <a:spcAft>
                          <a:spcPct val="0"/>
                        </a:spcAft>
                        <a:buClr>
                          <a:srgbClr val="777777"/>
                        </a:buClr>
                        <a:buSzPct val="85000"/>
                        <a:defRPr sz="2000">
                          <a:solidFill>
                            <a:schemeClr val="tx1"/>
                          </a:solidFill>
                          <a:latin typeface="Frutiger LT 55 Roman" charset="0"/>
                          <a:ea typeface="黑体" charset="-122"/>
                        </a:defRPr>
                      </a:lvl7pPr>
                      <a:lvl8pPr marL="3429000" indent="-228600" eaLnBrk="0" fontAlgn="base" hangingPunct="0">
                        <a:spcBef>
                          <a:spcPct val="0"/>
                        </a:spcBef>
                        <a:spcAft>
                          <a:spcPct val="0"/>
                        </a:spcAft>
                        <a:buClr>
                          <a:srgbClr val="777777"/>
                        </a:buClr>
                        <a:buSzPct val="85000"/>
                        <a:defRPr sz="2000">
                          <a:solidFill>
                            <a:schemeClr val="tx1"/>
                          </a:solidFill>
                          <a:latin typeface="Frutiger LT 55 Roman" charset="0"/>
                          <a:ea typeface="黑体" charset="-122"/>
                        </a:defRPr>
                      </a:lvl8pPr>
                      <a:lvl9pPr marL="3886200" indent="-228600" eaLnBrk="0" fontAlgn="base" hangingPunct="0">
                        <a:spcBef>
                          <a:spcPct val="0"/>
                        </a:spcBef>
                        <a:spcAft>
                          <a:spcPct val="0"/>
                        </a:spcAft>
                        <a:buClr>
                          <a:srgbClr val="777777"/>
                        </a:buClr>
                        <a:buSzPct val="85000"/>
                        <a:defRPr sz="2000">
                          <a:solidFill>
                            <a:schemeClr val="tx1"/>
                          </a:solidFill>
                          <a:latin typeface="Frutiger LT 55 Roman" charset="0"/>
                          <a:ea typeface="黑体" charset="-122"/>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pPr>
                      <a:r>
                        <a:rPr kumimoji="0" lang="zh-CN" altLang="en-US" sz="1400" b="0" i="0" u="none" strike="noStrike" cap="none" normalizeH="0" baseline="0" dirty="0">
                          <a:ln>
                            <a:noFill/>
                          </a:ln>
                          <a:solidFill>
                            <a:schemeClr val="tx1"/>
                          </a:solidFill>
                          <a:effectLst/>
                          <a:latin typeface="微软雅黑" charset="-122"/>
                          <a:ea typeface="微软雅黑" charset="-122"/>
                        </a:rPr>
                        <a:t>主要用于支持广告系统及网页搜索</a:t>
                      </a:r>
                    </a:p>
                    <a:p>
                      <a:pPr marL="0" marR="0" lvl="0" indent="0" algn="l" defTabSz="914400" rtl="0" eaLnBrk="1" fontAlgn="base" latinLnBrk="0" hangingPunct="1">
                        <a:lnSpc>
                          <a:spcPct val="100000"/>
                        </a:lnSpc>
                        <a:spcBef>
                          <a:spcPct val="0"/>
                        </a:spcBef>
                        <a:spcAft>
                          <a:spcPct val="0"/>
                        </a:spcAft>
                        <a:buClrTx/>
                        <a:buSzPct val="100000"/>
                        <a:buFontTx/>
                        <a:buNone/>
                        <a:tabLst/>
                      </a:pPr>
                      <a:r>
                        <a:rPr kumimoji="0" lang="zh-CN" altLang="en-US" sz="1400" b="0" i="0" u="none" strike="noStrike" cap="none" normalizeH="0" baseline="0" dirty="0">
                          <a:ln>
                            <a:noFill/>
                          </a:ln>
                          <a:solidFill>
                            <a:schemeClr val="tx1"/>
                          </a:solidFill>
                          <a:effectLst/>
                          <a:latin typeface="微软雅黑" charset="-122"/>
                          <a:ea typeface="微软雅黑" charset="-122"/>
                        </a:rPr>
                        <a:t>机器数：25000，CPU：8核</a:t>
                      </a:r>
                    </a:p>
                    <a:p>
                      <a:pPr marL="0" marR="0" lvl="0" indent="0" algn="l" defTabSz="914400" rtl="0" eaLnBrk="1" fontAlgn="base" latinLnBrk="0" hangingPunct="1">
                        <a:lnSpc>
                          <a:spcPct val="100000"/>
                        </a:lnSpc>
                        <a:spcBef>
                          <a:spcPct val="0"/>
                        </a:spcBef>
                        <a:spcAft>
                          <a:spcPct val="0"/>
                        </a:spcAft>
                        <a:buClrTx/>
                        <a:buSzPct val="100000"/>
                        <a:buFontTx/>
                        <a:buNone/>
                        <a:tabLst/>
                      </a:pPr>
                      <a:r>
                        <a:rPr kumimoji="0" lang="zh-CN" altLang="en-US" sz="1400" b="0" i="0" u="none" strike="noStrike" cap="none" normalizeH="0" baseline="0" dirty="0">
                          <a:ln>
                            <a:noFill/>
                          </a:ln>
                          <a:solidFill>
                            <a:schemeClr val="tx1"/>
                          </a:solidFill>
                          <a:effectLst/>
                          <a:latin typeface="微软雅黑" charset="-122"/>
                          <a:ea typeface="微软雅黑" charset="-122"/>
                        </a:rPr>
                        <a:t>集群机器数：  4000 个节点  (2*4cpu boxes w 4*1TB disk &amp; 16GB RAM)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6BA9E0"/>
                    </a:solidFill>
                  </a:tcPr>
                </a:tc>
              </a:tr>
            </a:tbl>
          </a:graphicData>
        </a:graphic>
      </p:graphicFrame>
    </p:spTree>
    <p:extLst>
      <p:ext uri="{BB962C8B-B14F-4D97-AF65-F5344CB8AC3E}">
        <p14:creationId xmlns:p14="http://schemas.microsoft.com/office/powerpoint/2010/main" val="12323349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金融行业</a:t>
            </a:r>
            <a:endParaRPr kumimoji="1" lang="zh-CN" altLang="en-US" dirty="0"/>
          </a:p>
        </p:txBody>
      </p:sp>
      <p:sp>
        <p:nvSpPr>
          <p:cNvPr id="3" name="Rectangle 10"/>
          <p:cNvSpPr>
            <a:spLocks noChangeArrowheads="1"/>
          </p:cNvSpPr>
          <p:nvPr/>
        </p:nvSpPr>
        <p:spPr bwMode="auto">
          <a:xfrm>
            <a:off x="6904038" y="1581151"/>
            <a:ext cx="4139538" cy="455284"/>
          </a:xfrm>
          <a:prstGeom prst="rect">
            <a:avLst/>
          </a:prstGeom>
          <a:solidFill>
            <a:srgbClr val="5378B3"/>
          </a:solidFill>
          <a:ln>
            <a:noFill/>
          </a:ln>
          <a:effectLst>
            <a:outerShdw blurRad="63500" dist="46662" dir="2115817" algn="ctr" rotWithShape="0">
              <a:schemeClr val="bg2">
                <a:alpha val="74998"/>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Clr>
                <a:srgbClr val="777777"/>
              </a:buClr>
              <a:buSzPct val="85000"/>
              <a:buChar char="•"/>
              <a:defRPr sz="2200">
                <a:solidFill>
                  <a:schemeClr val="tx1"/>
                </a:solidFill>
                <a:latin typeface="Frutiger LT 55 Roman" charset="0"/>
                <a:ea typeface="黑体" charset="-122"/>
              </a:defRPr>
            </a:lvl1pPr>
            <a:lvl2pPr marL="742950" indent="-285750">
              <a:buClr>
                <a:srgbClr val="777777"/>
              </a:buClr>
              <a:buSzPct val="85000"/>
              <a:buChar char="–"/>
              <a:defRPr sz="2200">
                <a:solidFill>
                  <a:schemeClr val="tx1"/>
                </a:solidFill>
                <a:latin typeface="Frutiger LT 55 Roman" charset="0"/>
                <a:ea typeface="黑体" charset="-122"/>
              </a:defRPr>
            </a:lvl2pPr>
            <a:lvl3pPr marL="1143000" indent="-228600">
              <a:buClr>
                <a:srgbClr val="777777"/>
              </a:buClr>
              <a:buSzPct val="85000"/>
              <a:buChar char="•"/>
              <a:defRPr sz="2200">
                <a:solidFill>
                  <a:schemeClr val="tx1"/>
                </a:solidFill>
                <a:latin typeface="Frutiger LT 55 Roman" charset="0"/>
                <a:ea typeface="黑体" charset="-122"/>
              </a:defRPr>
            </a:lvl3pPr>
            <a:lvl4pPr marL="1600200" indent="-228600">
              <a:buClr>
                <a:srgbClr val="777777"/>
              </a:buClr>
              <a:buSzPct val="85000"/>
              <a:buChar char="–"/>
              <a:defRPr sz="2200">
                <a:solidFill>
                  <a:schemeClr val="tx1"/>
                </a:solidFill>
                <a:latin typeface="Frutiger LT 55 Roman" charset="0"/>
                <a:ea typeface="黑体" charset="-122"/>
              </a:defRPr>
            </a:lvl4pPr>
            <a:lvl5pPr marL="2057400" indent="-228600">
              <a:buClr>
                <a:srgbClr val="777777"/>
              </a:buClr>
              <a:buSzPct val="85000"/>
              <a:buChar char="»"/>
              <a:defRPr sz="2200">
                <a:solidFill>
                  <a:schemeClr val="tx1"/>
                </a:solidFill>
                <a:latin typeface="Frutiger LT 55 Roman" charset="0"/>
                <a:ea typeface="黑体" charset="-122"/>
              </a:defRPr>
            </a:lvl5pPr>
            <a:lvl6pPr marL="25146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6pPr>
            <a:lvl7pPr marL="29718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7pPr>
            <a:lvl8pPr marL="34290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8pPr>
            <a:lvl9pPr marL="38862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9pPr>
          </a:lstStyle>
          <a:p>
            <a:pPr algn="ctr" eaLnBrk="1" hangingPunct="1">
              <a:buClrTx/>
              <a:buSzTx/>
              <a:buFont typeface="Wingdings" charset="2"/>
              <a:buNone/>
            </a:pPr>
            <a:r>
              <a:rPr lang="zh-CN" altLang="en-US" sz="1400" b="1" dirty="0">
                <a:solidFill>
                  <a:schemeClr val="bg1"/>
                </a:solidFill>
                <a:latin typeface="微软雅黑" charset="-122"/>
                <a:ea typeface="微软雅黑" charset="-122"/>
              </a:rPr>
              <a:t>金融行业大数据发展分析</a:t>
            </a:r>
          </a:p>
        </p:txBody>
      </p:sp>
      <p:sp>
        <p:nvSpPr>
          <p:cNvPr id="4" name="Text Box 7"/>
          <p:cNvSpPr txBox="1">
            <a:spLocks noChangeArrowheads="1"/>
          </p:cNvSpPr>
          <p:nvPr/>
        </p:nvSpPr>
        <p:spPr bwMode="auto">
          <a:xfrm>
            <a:off x="978842" y="2058990"/>
            <a:ext cx="3671590" cy="3974406"/>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buClr>
                <a:srgbClr val="777777"/>
              </a:buClr>
              <a:buSzPct val="85000"/>
              <a:buChar char="•"/>
              <a:defRPr sz="2200">
                <a:solidFill>
                  <a:schemeClr val="tx1"/>
                </a:solidFill>
                <a:latin typeface="Frutiger LT 55 Roman" charset="0"/>
                <a:ea typeface="黑体" charset="-122"/>
              </a:defRPr>
            </a:lvl1pPr>
            <a:lvl2pPr marL="742950" indent="-285750">
              <a:buClr>
                <a:srgbClr val="777777"/>
              </a:buClr>
              <a:buSzPct val="85000"/>
              <a:buChar char="–"/>
              <a:defRPr sz="2200">
                <a:solidFill>
                  <a:schemeClr val="tx1"/>
                </a:solidFill>
                <a:latin typeface="Frutiger LT 55 Roman" charset="0"/>
                <a:ea typeface="黑体" charset="-122"/>
              </a:defRPr>
            </a:lvl2pPr>
            <a:lvl3pPr marL="1143000" indent="-228600">
              <a:buClr>
                <a:srgbClr val="777777"/>
              </a:buClr>
              <a:buSzPct val="85000"/>
              <a:buChar char="•"/>
              <a:defRPr sz="2200">
                <a:solidFill>
                  <a:schemeClr val="tx1"/>
                </a:solidFill>
                <a:latin typeface="Frutiger LT 55 Roman" charset="0"/>
                <a:ea typeface="黑体" charset="-122"/>
              </a:defRPr>
            </a:lvl3pPr>
            <a:lvl4pPr marL="1600200" indent="-228600">
              <a:buClr>
                <a:srgbClr val="777777"/>
              </a:buClr>
              <a:buSzPct val="85000"/>
              <a:buChar char="–"/>
              <a:defRPr sz="2200">
                <a:solidFill>
                  <a:schemeClr val="tx1"/>
                </a:solidFill>
                <a:latin typeface="Frutiger LT 55 Roman" charset="0"/>
                <a:ea typeface="黑体" charset="-122"/>
              </a:defRPr>
            </a:lvl4pPr>
            <a:lvl5pPr marL="2057400" indent="-228600">
              <a:buClr>
                <a:srgbClr val="777777"/>
              </a:buClr>
              <a:buSzPct val="85000"/>
              <a:buChar char="»"/>
              <a:defRPr sz="2200">
                <a:solidFill>
                  <a:schemeClr val="tx1"/>
                </a:solidFill>
                <a:latin typeface="Frutiger LT 55 Roman" charset="0"/>
                <a:ea typeface="黑体" charset="-122"/>
              </a:defRPr>
            </a:lvl5pPr>
            <a:lvl6pPr marL="25146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6pPr>
            <a:lvl7pPr marL="29718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7pPr>
            <a:lvl8pPr marL="34290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8pPr>
            <a:lvl9pPr marL="38862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9pPr>
          </a:lstStyle>
          <a:p>
            <a:pPr eaLnBrk="1" hangingPunct="1">
              <a:lnSpc>
                <a:spcPct val="150000"/>
              </a:lnSpc>
              <a:buClrTx/>
              <a:buSzTx/>
              <a:buFontTx/>
              <a:buNone/>
            </a:pPr>
            <a:r>
              <a:rPr lang="en-US" altLang="zh-CN" sz="1400">
                <a:latin typeface="微软雅黑" charset="-122"/>
                <a:ea typeface="微软雅黑" charset="-122"/>
              </a:rPr>
              <a:t>    </a:t>
            </a:r>
            <a:r>
              <a:rPr lang="en-US" altLang="zh-CN" sz="1200">
                <a:latin typeface="微软雅黑" charset="-122"/>
                <a:ea typeface="微软雅黑" charset="-122"/>
              </a:rPr>
              <a:t>IDC</a:t>
            </a:r>
            <a:r>
              <a:rPr lang="zh-CN" altLang="en-US" sz="1200">
                <a:latin typeface="微软雅黑" charset="-122"/>
                <a:ea typeface="微软雅黑" charset="-122"/>
              </a:rPr>
              <a:t>研究显示，数据是重要资产的理念已经在中国金融行业形成共识，数据的真正价值在于能够洞察企业内部规律，数据的洞察力成为金融企业的核心竞争力。在中国金融行业信息化建设中，与信息加工密切相关的大数据管理正逐渐成为与核心业务系统建设、渠道建设和前置建设同等重要的领域。</a:t>
            </a:r>
          </a:p>
          <a:p>
            <a:pPr eaLnBrk="1" hangingPunct="1">
              <a:lnSpc>
                <a:spcPct val="150000"/>
              </a:lnSpc>
              <a:buClrTx/>
              <a:buSzTx/>
              <a:buFontTx/>
              <a:buNone/>
            </a:pPr>
            <a:r>
              <a:rPr lang="zh-CN" altLang="en-US" sz="1200">
                <a:latin typeface="微软雅黑" charset="-122"/>
                <a:ea typeface="微软雅黑" charset="-122"/>
              </a:rPr>
              <a:t>　　经过多年的发展与积累，目前中国的大型商业银行和保险公司的数据量已经达到</a:t>
            </a:r>
            <a:r>
              <a:rPr lang="en-US" altLang="zh-CN" sz="1200">
                <a:latin typeface="微软雅黑" charset="-122"/>
                <a:ea typeface="微软雅黑" charset="-122"/>
              </a:rPr>
              <a:t>100TB</a:t>
            </a:r>
            <a:r>
              <a:rPr lang="zh-CN" altLang="en-US" sz="1200">
                <a:latin typeface="微软雅黑" charset="-122"/>
                <a:ea typeface="微软雅黑" charset="-122"/>
              </a:rPr>
              <a:t>以上级别，并且非结构化数据量在迅速增长。</a:t>
            </a:r>
            <a:endParaRPr lang="en-US" altLang="zh-CN" sz="1200">
              <a:latin typeface="微软雅黑" charset="-122"/>
              <a:ea typeface="微软雅黑" charset="-122"/>
            </a:endParaRPr>
          </a:p>
          <a:p>
            <a:pPr hangingPunct="1">
              <a:lnSpc>
                <a:spcPct val="150000"/>
              </a:lnSpc>
              <a:buClrTx/>
              <a:buSzTx/>
            </a:pPr>
            <a:endParaRPr lang="en-US" altLang="zh-CN" sz="1400">
              <a:latin typeface="微软雅黑" charset="-122"/>
              <a:ea typeface="微软雅黑" charset="-122"/>
            </a:endParaRPr>
          </a:p>
          <a:p>
            <a:pPr hangingPunct="1">
              <a:lnSpc>
                <a:spcPct val="150000"/>
              </a:lnSpc>
              <a:buClrTx/>
              <a:buSzTx/>
            </a:pPr>
            <a:endParaRPr lang="en-US" altLang="zh-CN" sz="1400">
              <a:latin typeface="微软雅黑" charset="-122"/>
              <a:ea typeface="微软雅黑" charset="-122"/>
            </a:endParaRPr>
          </a:p>
        </p:txBody>
      </p:sp>
      <p:sp>
        <p:nvSpPr>
          <p:cNvPr id="5" name="Rectangle 11"/>
          <p:cNvSpPr>
            <a:spLocks noChangeArrowheads="1"/>
          </p:cNvSpPr>
          <p:nvPr/>
        </p:nvSpPr>
        <p:spPr bwMode="auto">
          <a:xfrm>
            <a:off x="978843" y="1581151"/>
            <a:ext cx="3673839" cy="455284"/>
          </a:xfrm>
          <a:prstGeom prst="rect">
            <a:avLst/>
          </a:prstGeom>
          <a:solidFill>
            <a:srgbClr val="5378B3"/>
          </a:solidFill>
          <a:ln>
            <a:noFill/>
          </a:ln>
          <a:effectLst>
            <a:outerShdw blurRad="63500" dist="46662" dir="2115817" algn="ctr" rotWithShape="0">
              <a:schemeClr val="bg2">
                <a:alpha val="74998"/>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Clr>
                <a:srgbClr val="777777"/>
              </a:buClr>
              <a:buSzPct val="85000"/>
              <a:buChar char="•"/>
              <a:defRPr sz="2200">
                <a:solidFill>
                  <a:schemeClr val="tx1"/>
                </a:solidFill>
                <a:latin typeface="Frutiger LT 55 Roman" charset="0"/>
                <a:ea typeface="黑体" charset="-122"/>
              </a:defRPr>
            </a:lvl1pPr>
            <a:lvl2pPr marL="742950" indent="-285750">
              <a:buClr>
                <a:srgbClr val="777777"/>
              </a:buClr>
              <a:buSzPct val="85000"/>
              <a:buChar char="–"/>
              <a:defRPr sz="2200">
                <a:solidFill>
                  <a:schemeClr val="tx1"/>
                </a:solidFill>
                <a:latin typeface="Frutiger LT 55 Roman" charset="0"/>
                <a:ea typeface="黑体" charset="-122"/>
              </a:defRPr>
            </a:lvl2pPr>
            <a:lvl3pPr marL="1143000" indent="-228600">
              <a:buClr>
                <a:srgbClr val="777777"/>
              </a:buClr>
              <a:buSzPct val="85000"/>
              <a:buChar char="•"/>
              <a:defRPr sz="2200">
                <a:solidFill>
                  <a:schemeClr val="tx1"/>
                </a:solidFill>
                <a:latin typeface="Frutiger LT 55 Roman" charset="0"/>
                <a:ea typeface="黑体" charset="-122"/>
              </a:defRPr>
            </a:lvl3pPr>
            <a:lvl4pPr marL="1600200" indent="-228600">
              <a:buClr>
                <a:srgbClr val="777777"/>
              </a:buClr>
              <a:buSzPct val="85000"/>
              <a:buChar char="–"/>
              <a:defRPr sz="2200">
                <a:solidFill>
                  <a:schemeClr val="tx1"/>
                </a:solidFill>
                <a:latin typeface="Frutiger LT 55 Roman" charset="0"/>
                <a:ea typeface="黑体" charset="-122"/>
              </a:defRPr>
            </a:lvl4pPr>
            <a:lvl5pPr marL="2057400" indent="-228600">
              <a:buClr>
                <a:srgbClr val="777777"/>
              </a:buClr>
              <a:buSzPct val="85000"/>
              <a:buChar char="»"/>
              <a:defRPr sz="2200">
                <a:solidFill>
                  <a:schemeClr val="tx1"/>
                </a:solidFill>
                <a:latin typeface="Frutiger LT 55 Roman" charset="0"/>
                <a:ea typeface="黑体" charset="-122"/>
              </a:defRPr>
            </a:lvl5pPr>
            <a:lvl6pPr marL="25146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6pPr>
            <a:lvl7pPr marL="29718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7pPr>
            <a:lvl8pPr marL="34290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8pPr>
            <a:lvl9pPr marL="38862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9pPr>
          </a:lstStyle>
          <a:p>
            <a:pPr algn="ctr" eaLnBrk="1" hangingPunct="1">
              <a:buClrTx/>
              <a:buSzTx/>
              <a:buFont typeface="Wingdings" charset="2"/>
              <a:buNone/>
            </a:pPr>
            <a:r>
              <a:rPr lang="zh-CN" altLang="en-US" sz="1400" b="1" dirty="0">
                <a:solidFill>
                  <a:schemeClr val="bg1"/>
                </a:solidFill>
                <a:latin typeface="微软雅黑" charset="-122"/>
                <a:ea typeface="微软雅黑" charset="-122"/>
              </a:rPr>
              <a:t>金融行业大数据需求背景</a:t>
            </a:r>
          </a:p>
        </p:txBody>
      </p:sp>
      <p:sp>
        <p:nvSpPr>
          <p:cNvPr id="6" name="TextBox 4"/>
          <p:cNvSpPr txBox="1">
            <a:spLocks noChangeArrowheads="1"/>
          </p:cNvSpPr>
          <p:nvPr/>
        </p:nvSpPr>
        <p:spPr bwMode="auto">
          <a:xfrm>
            <a:off x="6902450" y="2039938"/>
            <a:ext cx="4141788" cy="40322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buClr>
                <a:srgbClr val="777777"/>
              </a:buClr>
              <a:buSzPct val="85000"/>
              <a:buChar char="•"/>
              <a:defRPr sz="2200">
                <a:solidFill>
                  <a:schemeClr val="tx1"/>
                </a:solidFill>
                <a:latin typeface="Frutiger LT 55 Roman" charset="0"/>
                <a:ea typeface="黑体" charset="-122"/>
              </a:defRPr>
            </a:lvl1pPr>
            <a:lvl2pPr marL="742950" indent="-285750">
              <a:buClr>
                <a:srgbClr val="777777"/>
              </a:buClr>
              <a:buSzPct val="85000"/>
              <a:buChar char="–"/>
              <a:defRPr sz="2200">
                <a:solidFill>
                  <a:schemeClr val="tx1"/>
                </a:solidFill>
                <a:latin typeface="Frutiger LT 55 Roman" charset="0"/>
                <a:ea typeface="黑体" charset="-122"/>
              </a:defRPr>
            </a:lvl2pPr>
            <a:lvl3pPr marL="1143000" indent="-228600">
              <a:buClr>
                <a:srgbClr val="777777"/>
              </a:buClr>
              <a:buSzPct val="85000"/>
              <a:buChar char="•"/>
              <a:defRPr sz="2200">
                <a:solidFill>
                  <a:schemeClr val="tx1"/>
                </a:solidFill>
                <a:latin typeface="Frutiger LT 55 Roman" charset="0"/>
                <a:ea typeface="黑体" charset="-122"/>
              </a:defRPr>
            </a:lvl3pPr>
            <a:lvl4pPr marL="1600200" indent="-228600">
              <a:buClr>
                <a:srgbClr val="777777"/>
              </a:buClr>
              <a:buSzPct val="85000"/>
              <a:buChar char="–"/>
              <a:defRPr sz="2200">
                <a:solidFill>
                  <a:schemeClr val="tx1"/>
                </a:solidFill>
                <a:latin typeface="Frutiger LT 55 Roman" charset="0"/>
                <a:ea typeface="黑体" charset="-122"/>
              </a:defRPr>
            </a:lvl4pPr>
            <a:lvl5pPr marL="2057400" indent="-228600">
              <a:buClr>
                <a:srgbClr val="777777"/>
              </a:buClr>
              <a:buSzPct val="85000"/>
              <a:buChar char="»"/>
              <a:defRPr sz="2200">
                <a:solidFill>
                  <a:schemeClr val="tx1"/>
                </a:solidFill>
                <a:latin typeface="Frutiger LT 55 Roman" charset="0"/>
                <a:ea typeface="黑体" charset="-122"/>
              </a:defRPr>
            </a:lvl5pPr>
            <a:lvl6pPr marL="25146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6pPr>
            <a:lvl7pPr marL="29718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7pPr>
            <a:lvl8pPr marL="34290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8pPr>
            <a:lvl9pPr marL="38862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9pPr>
          </a:lstStyle>
          <a:p>
            <a:pPr eaLnBrk="1" hangingPunct="1">
              <a:lnSpc>
                <a:spcPct val="150000"/>
              </a:lnSpc>
              <a:buClrTx/>
              <a:buSzTx/>
              <a:buFontTx/>
              <a:buNone/>
            </a:pPr>
            <a:r>
              <a:rPr lang="zh-CN" altLang="en-US" sz="1200">
                <a:latin typeface="微软雅黑" charset="-122"/>
                <a:ea typeface="微软雅黑" charset="-122"/>
              </a:rPr>
              <a:t>    从未来几年看，金融行业在“十二五”时期面临发展方式转型的挑战，转型主要集中在三大方面：一，建立全面的风险管理体制，向严监管转型；二，从粗放式管理向精细化管理转型；三，从“利润为中心” 向“客户为中心”转型。</a:t>
            </a:r>
            <a:endParaRPr lang="en-US" altLang="zh-CN" sz="1200">
              <a:latin typeface="微软雅黑" charset="-122"/>
              <a:ea typeface="微软雅黑" charset="-122"/>
            </a:endParaRPr>
          </a:p>
          <a:p>
            <a:pPr eaLnBrk="1" hangingPunct="1">
              <a:lnSpc>
                <a:spcPct val="150000"/>
              </a:lnSpc>
              <a:buClrTx/>
              <a:buSzTx/>
              <a:buFontTx/>
              <a:buNone/>
            </a:pPr>
            <a:r>
              <a:rPr lang="zh-CN" altLang="en-US" sz="1200">
                <a:latin typeface="微软雅黑" charset="-122"/>
                <a:ea typeface="微软雅黑" charset="-122"/>
              </a:rPr>
              <a:t>   大数据在加强风险管控、精细化管理、服务创新等转型中别具现实意义，是实现向信息化银行转型的重要推动力。金融行业应首先在战略层面对大数据进行规划，积极应对大数据时代的挑战，推进并建立数据驱动型发展方式。</a:t>
            </a:r>
          </a:p>
          <a:p>
            <a:pPr eaLnBrk="1" hangingPunct="1">
              <a:buClrTx/>
              <a:buSzTx/>
              <a:buFontTx/>
              <a:buNone/>
            </a:pPr>
            <a:endParaRPr lang="en-US" altLang="zh-CN" sz="1300">
              <a:latin typeface="微软雅黑" charset="-122"/>
              <a:ea typeface="微软雅黑" charset="-122"/>
            </a:endParaRPr>
          </a:p>
          <a:p>
            <a:pPr eaLnBrk="1" hangingPunct="1">
              <a:buClrTx/>
              <a:buSzTx/>
              <a:buFontTx/>
              <a:buNone/>
            </a:pPr>
            <a:endParaRPr lang="zh-CN" altLang="en-US" sz="1300">
              <a:latin typeface="微软雅黑" charset="-122"/>
              <a:ea typeface="微软雅黑" charset="-122"/>
            </a:endParaRPr>
          </a:p>
        </p:txBody>
      </p:sp>
      <p:sp>
        <p:nvSpPr>
          <p:cNvPr id="7" name="右箭头 6"/>
          <p:cNvSpPr>
            <a:spLocks noChangeArrowheads="1"/>
          </p:cNvSpPr>
          <p:nvPr/>
        </p:nvSpPr>
        <p:spPr bwMode="auto">
          <a:xfrm>
            <a:off x="5029139" y="3083315"/>
            <a:ext cx="1183368" cy="1100892"/>
          </a:xfrm>
          <a:prstGeom prst="rightArrow">
            <a:avLst>
              <a:gd name="adj1" fmla="val 50000"/>
              <a:gd name="adj2" fmla="val 50000"/>
            </a:avLst>
          </a:prstGeom>
          <a:solidFill>
            <a:srgbClr val="6BA9E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nchor="ctr"/>
          <a:lstStyle>
            <a:lvl1pPr indent="95250">
              <a:buClr>
                <a:srgbClr val="777777"/>
              </a:buClr>
              <a:buSzPct val="85000"/>
              <a:buChar char="•"/>
              <a:defRPr sz="2200">
                <a:solidFill>
                  <a:schemeClr val="tx1"/>
                </a:solidFill>
                <a:latin typeface="Frutiger LT 55 Roman" charset="0"/>
                <a:ea typeface="黑体" charset="-122"/>
              </a:defRPr>
            </a:lvl1pPr>
            <a:lvl2pPr marL="742950" indent="-285750">
              <a:buClr>
                <a:srgbClr val="777777"/>
              </a:buClr>
              <a:buSzPct val="85000"/>
              <a:buChar char="–"/>
              <a:defRPr sz="2200">
                <a:solidFill>
                  <a:schemeClr val="tx1"/>
                </a:solidFill>
                <a:latin typeface="Frutiger LT 55 Roman" charset="0"/>
                <a:ea typeface="黑体" charset="-122"/>
              </a:defRPr>
            </a:lvl2pPr>
            <a:lvl3pPr marL="1143000" indent="-228600">
              <a:buClr>
                <a:srgbClr val="777777"/>
              </a:buClr>
              <a:buSzPct val="85000"/>
              <a:buChar char="•"/>
              <a:defRPr sz="2200">
                <a:solidFill>
                  <a:schemeClr val="tx1"/>
                </a:solidFill>
                <a:latin typeface="Frutiger LT 55 Roman" charset="0"/>
                <a:ea typeface="黑体" charset="-122"/>
              </a:defRPr>
            </a:lvl3pPr>
            <a:lvl4pPr marL="1600200" indent="-228600">
              <a:buClr>
                <a:srgbClr val="777777"/>
              </a:buClr>
              <a:buSzPct val="85000"/>
              <a:buChar char="–"/>
              <a:defRPr sz="2200">
                <a:solidFill>
                  <a:schemeClr val="tx1"/>
                </a:solidFill>
                <a:latin typeface="Frutiger LT 55 Roman" charset="0"/>
                <a:ea typeface="黑体" charset="-122"/>
              </a:defRPr>
            </a:lvl4pPr>
            <a:lvl5pPr marL="2057400" indent="-228600">
              <a:buClr>
                <a:srgbClr val="777777"/>
              </a:buClr>
              <a:buSzPct val="85000"/>
              <a:buChar char="»"/>
              <a:defRPr sz="2200">
                <a:solidFill>
                  <a:schemeClr val="tx1"/>
                </a:solidFill>
                <a:latin typeface="Frutiger LT 55 Roman" charset="0"/>
                <a:ea typeface="黑体" charset="-122"/>
              </a:defRPr>
            </a:lvl5pPr>
            <a:lvl6pPr marL="25146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6pPr>
            <a:lvl7pPr marL="29718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7pPr>
            <a:lvl8pPr marL="34290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8pPr>
            <a:lvl9pPr marL="38862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9pPr>
          </a:lstStyle>
          <a:p>
            <a:pPr algn="ctr">
              <a:buClrTx/>
              <a:buSzPct val="50000"/>
              <a:buFont typeface="Wingdings" charset="2"/>
              <a:buChar char="l"/>
            </a:pPr>
            <a:endParaRPr lang="zh-CN" altLang="en-US" sz="1200">
              <a:solidFill>
                <a:srgbClr val="00509B"/>
              </a:solidFill>
              <a:latin typeface="Verdana" charset="0"/>
            </a:endParaRPr>
          </a:p>
        </p:txBody>
      </p:sp>
      <p:pic>
        <p:nvPicPr>
          <p:cNvPr id="8" name="图片 11" descr="yinha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649" y="1581151"/>
            <a:ext cx="1939283" cy="1545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12" descr="yinhang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6649" y="4140795"/>
            <a:ext cx="1939283" cy="161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15269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smtClean="0"/>
              <a:t>中信银行信用卡中心</a:t>
            </a:r>
            <a:endParaRPr kumimoji="1" lang="zh-CN" altLang="en-US" dirty="0"/>
          </a:p>
        </p:txBody>
      </p:sp>
      <p:sp>
        <p:nvSpPr>
          <p:cNvPr id="3" name="灯片编号占位符 3"/>
          <p:cNvSpPr txBox="1">
            <a:spLocks noGrp="1" noChangeArrowheads="1"/>
          </p:cNvSpPr>
          <p:nvPr/>
        </p:nvSpPr>
        <p:spPr bwMode="auto">
          <a:xfrm>
            <a:off x="8596313" y="7061659"/>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rgbClr val="777777"/>
              </a:buClr>
              <a:buSzPct val="85000"/>
              <a:buChar char="•"/>
              <a:defRPr sz="2200">
                <a:solidFill>
                  <a:schemeClr val="tx1"/>
                </a:solidFill>
                <a:latin typeface="Frutiger LT 55 Roman" charset="0"/>
                <a:ea typeface="黑体" charset="-122"/>
              </a:defRPr>
            </a:lvl1pPr>
            <a:lvl2pPr marL="742950" indent="-285750">
              <a:buClr>
                <a:srgbClr val="777777"/>
              </a:buClr>
              <a:buSzPct val="85000"/>
              <a:buChar char="–"/>
              <a:defRPr sz="2200">
                <a:solidFill>
                  <a:schemeClr val="tx1"/>
                </a:solidFill>
                <a:latin typeface="Frutiger LT 55 Roman" charset="0"/>
                <a:ea typeface="黑体" charset="-122"/>
              </a:defRPr>
            </a:lvl2pPr>
            <a:lvl3pPr marL="1143000" indent="-228600">
              <a:buClr>
                <a:srgbClr val="777777"/>
              </a:buClr>
              <a:buSzPct val="85000"/>
              <a:buChar char="•"/>
              <a:defRPr sz="2200">
                <a:solidFill>
                  <a:schemeClr val="tx1"/>
                </a:solidFill>
                <a:latin typeface="Frutiger LT 55 Roman" charset="0"/>
                <a:ea typeface="黑体" charset="-122"/>
              </a:defRPr>
            </a:lvl3pPr>
            <a:lvl4pPr marL="1600200" indent="-228600">
              <a:buClr>
                <a:srgbClr val="777777"/>
              </a:buClr>
              <a:buSzPct val="85000"/>
              <a:buChar char="–"/>
              <a:defRPr sz="2200">
                <a:solidFill>
                  <a:schemeClr val="tx1"/>
                </a:solidFill>
                <a:latin typeface="Frutiger LT 55 Roman" charset="0"/>
                <a:ea typeface="黑体" charset="-122"/>
              </a:defRPr>
            </a:lvl4pPr>
            <a:lvl5pPr marL="2057400" indent="-228600">
              <a:buClr>
                <a:srgbClr val="777777"/>
              </a:buClr>
              <a:buSzPct val="85000"/>
              <a:buChar char="»"/>
              <a:defRPr sz="2200">
                <a:solidFill>
                  <a:schemeClr val="tx1"/>
                </a:solidFill>
                <a:latin typeface="Frutiger LT 55 Roman" charset="0"/>
                <a:ea typeface="黑体" charset="-122"/>
              </a:defRPr>
            </a:lvl5pPr>
            <a:lvl6pPr marL="25146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6pPr>
            <a:lvl7pPr marL="29718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7pPr>
            <a:lvl8pPr marL="34290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8pPr>
            <a:lvl9pPr marL="38862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9pPr>
          </a:lstStyle>
          <a:p>
            <a:pPr algn="r">
              <a:buClrTx/>
              <a:buSzTx/>
              <a:buFontTx/>
              <a:buNone/>
            </a:pPr>
            <a:fld id="{5E540156-2E91-FC42-8603-E4874CD45C90}" type="slidenum">
              <a:rPr lang="en-US" altLang="zh-CN" sz="1400">
                <a:solidFill>
                  <a:schemeClr val="bg1"/>
                </a:solidFill>
                <a:latin typeface="Arial" charset="0"/>
                <a:ea typeface="宋体" charset="-122"/>
              </a:rPr>
              <a:pPr algn="r">
                <a:buClrTx/>
                <a:buSzTx/>
                <a:buFontTx/>
                <a:buNone/>
              </a:pPr>
              <a:t>20</a:t>
            </a:fld>
            <a:endParaRPr lang="zh-CN" altLang="en-US" sz="1400">
              <a:solidFill>
                <a:schemeClr val="bg1"/>
              </a:solidFill>
              <a:latin typeface="Arial" charset="0"/>
              <a:ea typeface="宋体" charset="-122"/>
            </a:endParaRPr>
          </a:p>
        </p:txBody>
      </p:sp>
      <p:grpSp>
        <p:nvGrpSpPr>
          <p:cNvPr id="4" name="组合 14"/>
          <p:cNvGrpSpPr>
            <a:grpSpLocks/>
          </p:cNvGrpSpPr>
          <p:nvPr/>
        </p:nvGrpSpPr>
        <p:grpSpPr bwMode="auto">
          <a:xfrm>
            <a:off x="2309814" y="1368885"/>
            <a:ext cx="7858033" cy="1328260"/>
            <a:chOff x="0" y="0"/>
            <a:chExt cx="7643866" cy="1509569"/>
          </a:xfrm>
        </p:grpSpPr>
        <p:sp>
          <p:nvSpPr>
            <p:cNvPr id="5" name="AutoShape 3"/>
            <p:cNvSpPr>
              <a:spLocks noChangeArrowheads="1"/>
            </p:cNvSpPr>
            <p:nvPr/>
          </p:nvSpPr>
          <p:spPr bwMode="auto">
            <a:xfrm>
              <a:off x="0" y="0"/>
              <a:ext cx="7643866" cy="1509569"/>
            </a:xfrm>
            <a:prstGeom prst="roundRect">
              <a:avLst>
                <a:gd name="adj" fmla="val 10889"/>
              </a:avLst>
            </a:prstGeom>
            <a:gradFill rotWithShape="1">
              <a:gsLst>
                <a:gs pos="0">
                  <a:srgbClr val="EEEEEE"/>
                </a:gs>
                <a:gs pos="100000">
                  <a:srgbClr val="DDDDDD"/>
                </a:gs>
              </a:gsLst>
              <a:lin ang="18900000" scaled="1"/>
            </a:gradFill>
            <a:ln w="38100">
              <a:solidFill>
                <a:srgbClr val="FFFFFF"/>
              </a:solidFill>
              <a:round/>
              <a:headEnd/>
              <a:tailEnd/>
            </a:ln>
            <a:effectLst>
              <a:outerShdw blurRad="63500" dist="135003" dir="2928844" algn="ctr" rotWithShape="0">
                <a:srgbClr val="000000">
                  <a:alpha val="50000"/>
                </a:srgbClr>
              </a:outerShdw>
            </a:effectLst>
          </p:spPr>
          <p:txBody>
            <a:bodyPr wrap="none" anchor="ctr"/>
            <a:lstStyle>
              <a:lvl1pPr>
                <a:buClr>
                  <a:srgbClr val="777777"/>
                </a:buClr>
                <a:buSzPct val="85000"/>
                <a:buChar char="•"/>
                <a:defRPr sz="2200">
                  <a:solidFill>
                    <a:schemeClr val="tx1"/>
                  </a:solidFill>
                  <a:latin typeface="Frutiger LT 55 Roman" charset="0"/>
                  <a:ea typeface="黑体" charset="-122"/>
                </a:defRPr>
              </a:lvl1pPr>
              <a:lvl2pPr marL="742950" indent="-285750">
                <a:buClr>
                  <a:srgbClr val="777777"/>
                </a:buClr>
                <a:buSzPct val="85000"/>
                <a:buChar char="–"/>
                <a:defRPr sz="2200">
                  <a:solidFill>
                    <a:schemeClr val="tx1"/>
                  </a:solidFill>
                  <a:latin typeface="Frutiger LT 55 Roman" charset="0"/>
                  <a:ea typeface="黑体" charset="-122"/>
                </a:defRPr>
              </a:lvl2pPr>
              <a:lvl3pPr marL="1143000" indent="-228600">
                <a:buClr>
                  <a:srgbClr val="777777"/>
                </a:buClr>
                <a:buSzPct val="85000"/>
                <a:buChar char="•"/>
                <a:defRPr sz="2200">
                  <a:solidFill>
                    <a:schemeClr val="tx1"/>
                  </a:solidFill>
                  <a:latin typeface="Frutiger LT 55 Roman" charset="0"/>
                  <a:ea typeface="黑体" charset="-122"/>
                </a:defRPr>
              </a:lvl3pPr>
              <a:lvl4pPr marL="1600200" indent="-228600">
                <a:buClr>
                  <a:srgbClr val="777777"/>
                </a:buClr>
                <a:buSzPct val="85000"/>
                <a:buChar char="–"/>
                <a:defRPr sz="2200">
                  <a:solidFill>
                    <a:schemeClr val="tx1"/>
                  </a:solidFill>
                  <a:latin typeface="Frutiger LT 55 Roman" charset="0"/>
                  <a:ea typeface="黑体" charset="-122"/>
                </a:defRPr>
              </a:lvl4pPr>
              <a:lvl5pPr marL="2057400" indent="-228600">
                <a:buClr>
                  <a:srgbClr val="777777"/>
                </a:buClr>
                <a:buSzPct val="85000"/>
                <a:buChar char="»"/>
                <a:defRPr sz="2200">
                  <a:solidFill>
                    <a:schemeClr val="tx1"/>
                  </a:solidFill>
                  <a:latin typeface="Frutiger LT 55 Roman" charset="0"/>
                  <a:ea typeface="黑体" charset="-122"/>
                </a:defRPr>
              </a:lvl5pPr>
              <a:lvl6pPr marL="25146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6pPr>
              <a:lvl7pPr marL="29718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7pPr>
              <a:lvl8pPr marL="34290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8pPr>
              <a:lvl9pPr marL="38862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9pPr>
            </a:lstStyle>
            <a:p>
              <a:pPr algn="ctr">
                <a:buClrTx/>
                <a:buSzTx/>
                <a:buFontTx/>
                <a:buNone/>
              </a:pPr>
              <a:endParaRPr lang="zh-CN" altLang="en-US" sz="1400">
                <a:solidFill>
                  <a:srgbClr val="00509B"/>
                </a:solidFill>
                <a:latin typeface="微软雅黑" charset="-122"/>
                <a:ea typeface="微软雅黑" charset="-122"/>
              </a:endParaRPr>
            </a:p>
          </p:txBody>
        </p:sp>
        <p:sp>
          <p:nvSpPr>
            <p:cNvPr id="6" name="AutoShape 4"/>
            <p:cNvSpPr>
              <a:spLocks noChangeArrowheads="1"/>
            </p:cNvSpPr>
            <p:nvPr/>
          </p:nvSpPr>
          <p:spPr bwMode="auto">
            <a:xfrm>
              <a:off x="123688" y="128969"/>
              <a:ext cx="1447964" cy="1228374"/>
            </a:xfrm>
            <a:prstGeom prst="roundRect">
              <a:avLst>
                <a:gd name="adj" fmla="val 11921"/>
              </a:avLst>
            </a:prstGeom>
            <a:solidFill>
              <a:srgbClr val="2673B6"/>
            </a:solidFill>
            <a:ln w="38100">
              <a:solidFill>
                <a:srgbClr val="FEFEFE"/>
              </a:solidFill>
              <a:round/>
              <a:headEnd/>
              <a:tailEnd/>
            </a:ln>
          </p:spPr>
          <p:txBody>
            <a:bodyPr wrap="none" anchor="ctr"/>
            <a:lstStyle>
              <a:lvl1pPr>
                <a:buClr>
                  <a:srgbClr val="777777"/>
                </a:buClr>
                <a:buSzPct val="85000"/>
                <a:buChar char="•"/>
                <a:defRPr sz="2200">
                  <a:solidFill>
                    <a:schemeClr val="tx1"/>
                  </a:solidFill>
                  <a:latin typeface="Frutiger LT 55 Roman" charset="0"/>
                  <a:ea typeface="黑体" charset="-122"/>
                </a:defRPr>
              </a:lvl1pPr>
              <a:lvl2pPr marL="742950" indent="-285750">
                <a:buClr>
                  <a:srgbClr val="777777"/>
                </a:buClr>
                <a:buSzPct val="85000"/>
                <a:buChar char="–"/>
                <a:defRPr sz="2200">
                  <a:solidFill>
                    <a:schemeClr val="tx1"/>
                  </a:solidFill>
                  <a:latin typeface="Frutiger LT 55 Roman" charset="0"/>
                  <a:ea typeface="黑体" charset="-122"/>
                </a:defRPr>
              </a:lvl2pPr>
              <a:lvl3pPr marL="1143000" indent="-228600">
                <a:buClr>
                  <a:srgbClr val="777777"/>
                </a:buClr>
                <a:buSzPct val="85000"/>
                <a:buChar char="•"/>
                <a:defRPr sz="2200">
                  <a:solidFill>
                    <a:schemeClr val="tx1"/>
                  </a:solidFill>
                  <a:latin typeface="Frutiger LT 55 Roman" charset="0"/>
                  <a:ea typeface="黑体" charset="-122"/>
                </a:defRPr>
              </a:lvl3pPr>
              <a:lvl4pPr marL="1600200" indent="-228600">
                <a:buClr>
                  <a:srgbClr val="777777"/>
                </a:buClr>
                <a:buSzPct val="85000"/>
                <a:buChar char="–"/>
                <a:defRPr sz="2200">
                  <a:solidFill>
                    <a:schemeClr val="tx1"/>
                  </a:solidFill>
                  <a:latin typeface="Frutiger LT 55 Roman" charset="0"/>
                  <a:ea typeface="黑体" charset="-122"/>
                </a:defRPr>
              </a:lvl4pPr>
              <a:lvl5pPr marL="2057400" indent="-228600">
                <a:buClr>
                  <a:srgbClr val="777777"/>
                </a:buClr>
                <a:buSzPct val="85000"/>
                <a:buChar char="»"/>
                <a:defRPr sz="2200">
                  <a:solidFill>
                    <a:schemeClr val="tx1"/>
                  </a:solidFill>
                  <a:latin typeface="Frutiger LT 55 Roman" charset="0"/>
                  <a:ea typeface="黑体" charset="-122"/>
                </a:defRPr>
              </a:lvl5pPr>
              <a:lvl6pPr marL="25146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6pPr>
              <a:lvl7pPr marL="29718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7pPr>
              <a:lvl8pPr marL="34290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8pPr>
              <a:lvl9pPr marL="38862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9pPr>
            </a:lstStyle>
            <a:p>
              <a:pPr algn="ctr">
                <a:buClrTx/>
                <a:buSzTx/>
                <a:buFontTx/>
                <a:buNone/>
              </a:pPr>
              <a:endParaRPr lang="zh-CN" altLang="en-US" sz="1400">
                <a:solidFill>
                  <a:srgbClr val="00509B"/>
                </a:solidFill>
                <a:latin typeface="微软雅黑" charset="-122"/>
                <a:ea typeface="微软雅黑" charset="-122"/>
              </a:endParaRPr>
            </a:p>
          </p:txBody>
        </p:sp>
        <p:grpSp>
          <p:nvGrpSpPr>
            <p:cNvPr id="7" name="Freeform 5"/>
            <p:cNvGrpSpPr>
              <a:grpSpLocks/>
            </p:cNvGrpSpPr>
            <p:nvPr/>
          </p:nvGrpSpPr>
          <p:grpSpPr bwMode="auto">
            <a:xfrm>
              <a:off x="172568" y="182501"/>
              <a:ext cx="614280" cy="600783"/>
              <a:chOff x="0" y="0"/>
              <a:chExt cx="591312" cy="451104"/>
            </a:xfrm>
          </p:grpSpPr>
          <p:pic>
            <p:nvPicPr>
              <p:cNvPr id="10" name="Freeform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91312" cy="45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8"/>
              <p:cNvSpPr txBox="1">
                <a:spLocks noChangeArrowheads="1"/>
              </p:cNvSpPr>
              <p:nvPr/>
            </p:nvSpPr>
            <p:spPr bwMode="auto">
              <a:xfrm>
                <a:off x="5042" y="8394"/>
                <a:ext cx="585279" cy="44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rgbClr val="777777"/>
                  </a:buClr>
                  <a:buSzPct val="85000"/>
                  <a:buChar char="•"/>
                  <a:defRPr sz="2200">
                    <a:solidFill>
                      <a:schemeClr val="tx1"/>
                    </a:solidFill>
                    <a:latin typeface="Frutiger LT 55 Roman" charset="0"/>
                    <a:ea typeface="黑体" charset="-122"/>
                  </a:defRPr>
                </a:lvl1pPr>
                <a:lvl2pPr marL="742950" indent="-285750">
                  <a:buClr>
                    <a:srgbClr val="777777"/>
                  </a:buClr>
                  <a:buSzPct val="85000"/>
                  <a:buChar char="–"/>
                  <a:defRPr sz="2200">
                    <a:solidFill>
                      <a:schemeClr val="tx1"/>
                    </a:solidFill>
                    <a:latin typeface="Frutiger LT 55 Roman" charset="0"/>
                    <a:ea typeface="黑体" charset="-122"/>
                  </a:defRPr>
                </a:lvl2pPr>
                <a:lvl3pPr marL="1143000" indent="-228600">
                  <a:buClr>
                    <a:srgbClr val="777777"/>
                  </a:buClr>
                  <a:buSzPct val="85000"/>
                  <a:buChar char="•"/>
                  <a:defRPr sz="2200">
                    <a:solidFill>
                      <a:schemeClr val="tx1"/>
                    </a:solidFill>
                    <a:latin typeface="Frutiger LT 55 Roman" charset="0"/>
                    <a:ea typeface="黑体" charset="-122"/>
                  </a:defRPr>
                </a:lvl3pPr>
                <a:lvl4pPr marL="1600200" indent="-228600">
                  <a:buClr>
                    <a:srgbClr val="777777"/>
                  </a:buClr>
                  <a:buSzPct val="85000"/>
                  <a:buChar char="–"/>
                  <a:defRPr sz="2200">
                    <a:solidFill>
                      <a:schemeClr val="tx1"/>
                    </a:solidFill>
                    <a:latin typeface="Frutiger LT 55 Roman" charset="0"/>
                    <a:ea typeface="黑体" charset="-122"/>
                  </a:defRPr>
                </a:lvl4pPr>
                <a:lvl5pPr marL="2057400" indent="-228600">
                  <a:buClr>
                    <a:srgbClr val="777777"/>
                  </a:buClr>
                  <a:buSzPct val="85000"/>
                  <a:buChar char="»"/>
                  <a:defRPr sz="2200">
                    <a:solidFill>
                      <a:schemeClr val="tx1"/>
                    </a:solidFill>
                    <a:latin typeface="Frutiger LT 55 Roman" charset="0"/>
                    <a:ea typeface="黑体" charset="-122"/>
                  </a:defRPr>
                </a:lvl5pPr>
                <a:lvl6pPr marL="25146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6pPr>
                <a:lvl7pPr marL="29718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7pPr>
                <a:lvl8pPr marL="34290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8pPr>
                <a:lvl9pPr marL="38862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9pPr>
              </a:lstStyle>
              <a:p>
                <a:pPr algn="ctr">
                  <a:buClrTx/>
                  <a:buSzTx/>
                  <a:buFontTx/>
                  <a:buNone/>
                </a:pPr>
                <a:endParaRPr lang="zh-CN" altLang="en-US" sz="1400">
                  <a:solidFill>
                    <a:srgbClr val="00509B"/>
                  </a:solidFill>
                  <a:latin typeface="微软雅黑" charset="-122"/>
                  <a:ea typeface="微软雅黑" charset="-122"/>
                </a:endParaRPr>
              </a:p>
            </p:txBody>
          </p:sp>
        </p:grpSp>
        <p:sp>
          <p:nvSpPr>
            <p:cNvPr id="8" name="Text Box 16"/>
            <p:cNvSpPr txBox="1">
              <a:spLocks noChangeArrowheads="1"/>
            </p:cNvSpPr>
            <p:nvPr/>
          </p:nvSpPr>
          <p:spPr bwMode="auto">
            <a:xfrm>
              <a:off x="214314" y="357190"/>
              <a:ext cx="1219200" cy="594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lr>
                  <a:srgbClr val="777777"/>
                </a:buClr>
                <a:buSzPct val="85000"/>
                <a:buChar char="•"/>
                <a:defRPr sz="2200">
                  <a:solidFill>
                    <a:schemeClr val="tx1"/>
                  </a:solidFill>
                  <a:latin typeface="Frutiger LT 55 Roman" charset="0"/>
                  <a:ea typeface="黑体" charset="-122"/>
                </a:defRPr>
              </a:lvl1pPr>
              <a:lvl2pPr marL="742950" indent="-285750">
                <a:buClr>
                  <a:srgbClr val="777777"/>
                </a:buClr>
                <a:buSzPct val="85000"/>
                <a:buChar char="–"/>
                <a:defRPr sz="2200">
                  <a:solidFill>
                    <a:schemeClr val="tx1"/>
                  </a:solidFill>
                  <a:latin typeface="Frutiger LT 55 Roman" charset="0"/>
                  <a:ea typeface="黑体" charset="-122"/>
                </a:defRPr>
              </a:lvl2pPr>
              <a:lvl3pPr marL="1143000" indent="-228600">
                <a:buClr>
                  <a:srgbClr val="777777"/>
                </a:buClr>
                <a:buSzPct val="85000"/>
                <a:buChar char="•"/>
                <a:defRPr sz="2200">
                  <a:solidFill>
                    <a:schemeClr val="tx1"/>
                  </a:solidFill>
                  <a:latin typeface="Frutiger LT 55 Roman" charset="0"/>
                  <a:ea typeface="黑体" charset="-122"/>
                </a:defRPr>
              </a:lvl3pPr>
              <a:lvl4pPr marL="1600200" indent="-228600">
                <a:buClr>
                  <a:srgbClr val="777777"/>
                </a:buClr>
                <a:buSzPct val="85000"/>
                <a:buChar char="–"/>
                <a:defRPr sz="2200">
                  <a:solidFill>
                    <a:schemeClr val="tx1"/>
                  </a:solidFill>
                  <a:latin typeface="Frutiger LT 55 Roman" charset="0"/>
                  <a:ea typeface="黑体" charset="-122"/>
                </a:defRPr>
              </a:lvl4pPr>
              <a:lvl5pPr marL="2057400" indent="-228600">
                <a:buClr>
                  <a:srgbClr val="777777"/>
                </a:buClr>
                <a:buSzPct val="85000"/>
                <a:buChar char="»"/>
                <a:defRPr sz="2200">
                  <a:solidFill>
                    <a:schemeClr val="tx1"/>
                  </a:solidFill>
                  <a:latin typeface="Frutiger LT 55 Roman" charset="0"/>
                  <a:ea typeface="黑体" charset="-122"/>
                </a:defRPr>
              </a:lvl5pPr>
              <a:lvl6pPr marL="25146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6pPr>
              <a:lvl7pPr marL="29718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7pPr>
              <a:lvl8pPr marL="34290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8pPr>
              <a:lvl9pPr marL="38862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9pPr>
            </a:lstStyle>
            <a:p>
              <a:pPr algn="ctr">
                <a:buClrTx/>
                <a:buSzTx/>
                <a:buFontTx/>
                <a:buNone/>
              </a:pPr>
              <a:r>
                <a:rPr lang="zh-CN" altLang="en-US" sz="1400" b="1">
                  <a:solidFill>
                    <a:schemeClr val="bg1"/>
                  </a:solidFill>
                  <a:latin typeface="微软雅黑" charset="-122"/>
                  <a:ea typeface="微软雅黑" charset="-122"/>
                </a:rPr>
                <a:t>大数据</a:t>
              </a:r>
              <a:endParaRPr lang="en-US" altLang="zh-CN" sz="1400" b="1">
                <a:solidFill>
                  <a:schemeClr val="bg1"/>
                </a:solidFill>
                <a:latin typeface="微软雅黑" charset="-122"/>
                <a:ea typeface="微软雅黑" charset="-122"/>
              </a:endParaRPr>
            </a:p>
            <a:p>
              <a:pPr algn="ctr">
                <a:buClrTx/>
                <a:buSzTx/>
                <a:buFontTx/>
                <a:buNone/>
              </a:pPr>
              <a:r>
                <a:rPr lang="zh-CN" altLang="en-US" sz="1400" b="1">
                  <a:solidFill>
                    <a:schemeClr val="bg1"/>
                  </a:solidFill>
                  <a:latin typeface="微软雅黑" charset="-122"/>
                  <a:ea typeface="微软雅黑" charset="-122"/>
                </a:rPr>
                <a:t>挑战</a:t>
              </a:r>
              <a:endParaRPr lang="en-US" altLang="zh-CN" sz="1400" b="1">
                <a:solidFill>
                  <a:schemeClr val="bg1"/>
                </a:solidFill>
                <a:latin typeface="微软雅黑" charset="-122"/>
                <a:ea typeface="微软雅黑" charset="-122"/>
              </a:endParaRPr>
            </a:p>
          </p:txBody>
        </p:sp>
        <p:sp>
          <p:nvSpPr>
            <p:cNvPr id="9" name="Text Box 7"/>
            <p:cNvSpPr txBox="1">
              <a:spLocks noChangeArrowheads="1"/>
            </p:cNvSpPr>
            <p:nvPr/>
          </p:nvSpPr>
          <p:spPr bwMode="auto">
            <a:xfrm>
              <a:off x="1571652" y="143769"/>
              <a:ext cx="5791857" cy="1084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lr>
                  <a:srgbClr val="777777"/>
                </a:buClr>
                <a:buSzPct val="85000"/>
                <a:buChar char="•"/>
                <a:defRPr sz="2200">
                  <a:solidFill>
                    <a:schemeClr val="tx1"/>
                  </a:solidFill>
                  <a:latin typeface="Frutiger LT 55 Roman" charset="0"/>
                  <a:ea typeface="黑体" charset="-122"/>
                </a:defRPr>
              </a:lvl1pPr>
              <a:lvl2pPr marL="742950" indent="-285750">
                <a:buClr>
                  <a:srgbClr val="777777"/>
                </a:buClr>
                <a:buSzPct val="85000"/>
                <a:buChar char="–"/>
                <a:defRPr sz="2200">
                  <a:solidFill>
                    <a:schemeClr val="tx1"/>
                  </a:solidFill>
                  <a:latin typeface="Frutiger LT 55 Roman" charset="0"/>
                  <a:ea typeface="黑体" charset="-122"/>
                </a:defRPr>
              </a:lvl2pPr>
              <a:lvl3pPr marL="1143000" indent="-228600">
                <a:buClr>
                  <a:srgbClr val="777777"/>
                </a:buClr>
                <a:buSzPct val="85000"/>
                <a:buChar char="•"/>
                <a:defRPr sz="2200">
                  <a:solidFill>
                    <a:schemeClr val="tx1"/>
                  </a:solidFill>
                  <a:latin typeface="Frutiger LT 55 Roman" charset="0"/>
                  <a:ea typeface="黑体" charset="-122"/>
                </a:defRPr>
              </a:lvl3pPr>
              <a:lvl4pPr marL="1600200" indent="-228600">
                <a:buClr>
                  <a:srgbClr val="777777"/>
                </a:buClr>
                <a:buSzPct val="85000"/>
                <a:buChar char="–"/>
                <a:defRPr sz="2200">
                  <a:solidFill>
                    <a:schemeClr val="tx1"/>
                  </a:solidFill>
                  <a:latin typeface="Frutiger LT 55 Roman" charset="0"/>
                  <a:ea typeface="黑体" charset="-122"/>
                </a:defRPr>
              </a:lvl4pPr>
              <a:lvl5pPr marL="2057400" indent="-228600">
                <a:buClr>
                  <a:srgbClr val="777777"/>
                </a:buClr>
                <a:buSzPct val="85000"/>
                <a:buChar char="»"/>
                <a:defRPr sz="2200">
                  <a:solidFill>
                    <a:schemeClr val="tx1"/>
                  </a:solidFill>
                  <a:latin typeface="Frutiger LT 55 Roman" charset="0"/>
                  <a:ea typeface="黑体" charset="-122"/>
                </a:defRPr>
              </a:lvl5pPr>
              <a:lvl6pPr marL="25146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6pPr>
              <a:lvl7pPr marL="29718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7pPr>
              <a:lvl8pPr marL="34290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8pPr>
              <a:lvl9pPr marL="38862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9pPr>
            </a:lstStyle>
            <a:p>
              <a:pPr>
                <a:buClrTx/>
                <a:buSzTx/>
                <a:buFont typeface="Wingdings" charset="2"/>
                <a:buChar char="l"/>
              </a:pPr>
              <a:r>
                <a:rPr lang="zh-CN" altLang="en-US" sz="1400" dirty="0">
                  <a:solidFill>
                    <a:srgbClr val="00509B"/>
                  </a:solidFill>
                  <a:latin typeface="微软雅黑" charset="-122"/>
                  <a:ea typeface="微软雅黑" charset="-122"/>
                </a:rPr>
                <a:t>发卡量增长迅速：</a:t>
              </a:r>
              <a:r>
                <a:rPr lang="en-US" altLang="zh-CN" sz="1400" dirty="0">
                  <a:solidFill>
                    <a:srgbClr val="00509B"/>
                  </a:solidFill>
                  <a:latin typeface="微软雅黑" charset="-122"/>
                  <a:ea typeface="微软雅黑" charset="-122"/>
                </a:rPr>
                <a:t>2008</a:t>
              </a:r>
              <a:r>
                <a:rPr lang="zh-CN" altLang="en-US" sz="1400" dirty="0">
                  <a:solidFill>
                    <a:srgbClr val="00509B"/>
                  </a:solidFill>
                  <a:latin typeface="微软雅黑" charset="-122"/>
                  <a:ea typeface="微软雅黑" charset="-122"/>
                </a:rPr>
                <a:t>年发卡约</a:t>
              </a:r>
              <a:r>
                <a:rPr lang="en-US" altLang="zh-CN" sz="1400" dirty="0">
                  <a:solidFill>
                    <a:srgbClr val="00509B"/>
                  </a:solidFill>
                  <a:latin typeface="微软雅黑" charset="-122"/>
                  <a:ea typeface="微软雅黑" charset="-122"/>
                </a:rPr>
                <a:t>500</a:t>
              </a:r>
              <a:r>
                <a:rPr lang="zh-CN" altLang="en-US" sz="1400" dirty="0">
                  <a:solidFill>
                    <a:srgbClr val="00509B"/>
                  </a:solidFill>
                  <a:latin typeface="微软雅黑" charset="-122"/>
                  <a:ea typeface="微软雅黑" charset="-122"/>
                </a:rPr>
                <a:t>万张，</a:t>
              </a:r>
              <a:r>
                <a:rPr lang="en-US" altLang="zh-CN" sz="1400" dirty="0">
                  <a:solidFill>
                    <a:srgbClr val="00509B"/>
                  </a:solidFill>
                  <a:latin typeface="微软雅黑" charset="-122"/>
                  <a:ea typeface="微软雅黑" charset="-122"/>
                </a:rPr>
                <a:t>2010</a:t>
              </a:r>
              <a:r>
                <a:rPr lang="zh-CN" altLang="en-US" sz="1400" dirty="0">
                  <a:solidFill>
                    <a:srgbClr val="00509B"/>
                  </a:solidFill>
                  <a:latin typeface="微软雅黑" charset="-122"/>
                  <a:ea typeface="微软雅黑" charset="-122"/>
                </a:rPr>
                <a:t>年增加了一倍。</a:t>
              </a:r>
              <a:endParaRPr lang="en-US" altLang="zh-CN" sz="1400" dirty="0">
                <a:solidFill>
                  <a:srgbClr val="00509B"/>
                </a:solidFill>
                <a:latin typeface="微软雅黑" charset="-122"/>
                <a:ea typeface="微软雅黑" charset="-122"/>
              </a:endParaRPr>
            </a:p>
            <a:p>
              <a:pPr>
                <a:buClrTx/>
                <a:buSzTx/>
                <a:buFont typeface="Wingdings" charset="2"/>
                <a:buChar char="l"/>
              </a:pPr>
              <a:r>
                <a:rPr lang="zh-CN" altLang="en-US" sz="1400" dirty="0">
                  <a:solidFill>
                    <a:srgbClr val="00509B"/>
                  </a:solidFill>
                  <a:latin typeface="微软雅黑" charset="-122"/>
                  <a:ea typeface="微软雅黑" charset="-122"/>
                </a:rPr>
                <a:t>业务数据增长迅速：随着业务的迅猛增长，业务数据规模也线性膨胀。</a:t>
              </a:r>
              <a:endParaRPr lang="en-US" altLang="zh-CN" sz="1400" dirty="0">
                <a:solidFill>
                  <a:srgbClr val="00509B"/>
                </a:solidFill>
                <a:latin typeface="微软雅黑" charset="-122"/>
                <a:ea typeface="微软雅黑" charset="-122"/>
              </a:endParaRPr>
            </a:p>
            <a:p>
              <a:pPr>
                <a:buClrTx/>
                <a:buSzTx/>
                <a:buFont typeface="Wingdings" charset="2"/>
                <a:buChar char="l"/>
              </a:pPr>
              <a:r>
                <a:rPr lang="zh-CN" altLang="en-US" sz="1400" dirty="0">
                  <a:solidFill>
                    <a:srgbClr val="00509B"/>
                  </a:solidFill>
                  <a:latin typeface="微软雅黑" charset="-122"/>
                  <a:ea typeface="微软雅黑" charset="-122"/>
                </a:rPr>
                <a:t>数据存储、系统维护、数据有效利用都面临巨大压力。</a:t>
              </a:r>
              <a:endParaRPr lang="en-US" altLang="zh-CN" sz="1400" dirty="0">
                <a:solidFill>
                  <a:srgbClr val="00509B"/>
                </a:solidFill>
                <a:latin typeface="微软雅黑" charset="-122"/>
                <a:ea typeface="微软雅黑" charset="-122"/>
              </a:endParaRPr>
            </a:p>
            <a:p>
              <a:pPr>
                <a:buClrTx/>
                <a:buSzTx/>
                <a:buFontTx/>
                <a:buNone/>
              </a:pPr>
              <a:endParaRPr lang="en-US" altLang="zh-CN" sz="1400" dirty="0">
                <a:solidFill>
                  <a:srgbClr val="00509B"/>
                </a:solidFill>
                <a:latin typeface="微软雅黑" charset="-122"/>
                <a:ea typeface="微软雅黑" charset="-122"/>
              </a:endParaRPr>
            </a:p>
          </p:txBody>
        </p:sp>
      </p:grpSp>
      <p:grpSp>
        <p:nvGrpSpPr>
          <p:cNvPr id="12" name="组合 15"/>
          <p:cNvGrpSpPr>
            <a:grpSpLocks/>
          </p:cNvGrpSpPr>
          <p:nvPr/>
        </p:nvGrpSpPr>
        <p:grpSpPr bwMode="auto">
          <a:xfrm>
            <a:off x="2309814" y="2954810"/>
            <a:ext cx="7858033" cy="1328260"/>
            <a:chOff x="0" y="0"/>
            <a:chExt cx="7643866" cy="1509706"/>
          </a:xfrm>
        </p:grpSpPr>
        <p:sp>
          <p:nvSpPr>
            <p:cNvPr id="13" name="AutoShape 3"/>
            <p:cNvSpPr>
              <a:spLocks noChangeArrowheads="1"/>
            </p:cNvSpPr>
            <p:nvPr/>
          </p:nvSpPr>
          <p:spPr bwMode="auto">
            <a:xfrm>
              <a:off x="0" y="0"/>
              <a:ext cx="7643866" cy="1509706"/>
            </a:xfrm>
            <a:prstGeom prst="roundRect">
              <a:avLst>
                <a:gd name="adj" fmla="val 10889"/>
              </a:avLst>
            </a:prstGeom>
            <a:gradFill rotWithShape="1">
              <a:gsLst>
                <a:gs pos="0">
                  <a:srgbClr val="EEEEEE"/>
                </a:gs>
                <a:gs pos="100000">
                  <a:srgbClr val="DDDDDD"/>
                </a:gs>
              </a:gsLst>
              <a:lin ang="18900000" scaled="1"/>
            </a:gradFill>
            <a:ln w="38100">
              <a:solidFill>
                <a:srgbClr val="FFFFFF"/>
              </a:solidFill>
              <a:round/>
              <a:headEnd/>
              <a:tailEnd/>
            </a:ln>
            <a:effectLst>
              <a:outerShdw blurRad="63500" dist="135003" dir="2928844" algn="ctr" rotWithShape="0">
                <a:srgbClr val="000000">
                  <a:alpha val="50000"/>
                </a:srgbClr>
              </a:outerShdw>
            </a:effectLst>
          </p:spPr>
          <p:txBody>
            <a:bodyPr wrap="none" anchor="ctr"/>
            <a:lstStyle>
              <a:lvl1pPr>
                <a:buClr>
                  <a:srgbClr val="777777"/>
                </a:buClr>
                <a:buSzPct val="85000"/>
                <a:buChar char="•"/>
                <a:defRPr sz="2200">
                  <a:solidFill>
                    <a:schemeClr val="tx1"/>
                  </a:solidFill>
                  <a:latin typeface="Frutiger LT 55 Roman" charset="0"/>
                  <a:ea typeface="黑体" charset="-122"/>
                </a:defRPr>
              </a:lvl1pPr>
              <a:lvl2pPr marL="742950" indent="-285750">
                <a:buClr>
                  <a:srgbClr val="777777"/>
                </a:buClr>
                <a:buSzPct val="85000"/>
                <a:buChar char="–"/>
                <a:defRPr sz="2200">
                  <a:solidFill>
                    <a:schemeClr val="tx1"/>
                  </a:solidFill>
                  <a:latin typeface="Frutiger LT 55 Roman" charset="0"/>
                  <a:ea typeface="黑体" charset="-122"/>
                </a:defRPr>
              </a:lvl2pPr>
              <a:lvl3pPr marL="1143000" indent="-228600">
                <a:buClr>
                  <a:srgbClr val="777777"/>
                </a:buClr>
                <a:buSzPct val="85000"/>
                <a:buChar char="•"/>
                <a:defRPr sz="2200">
                  <a:solidFill>
                    <a:schemeClr val="tx1"/>
                  </a:solidFill>
                  <a:latin typeface="Frutiger LT 55 Roman" charset="0"/>
                  <a:ea typeface="黑体" charset="-122"/>
                </a:defRPr>
              </a:lvl3pPr>
              <a:lvl4pPr marL="1600200" indent="-228600">
                <a:buClr>
                  <a:srgbClr val="777777"/>
                </a:buClr>
                <a:buSzPct val="85000"/>
                <a:buChar char="–"/>
                <a:defRPr sz="2200">
                  <a:solidFill>
                    <a:schemeClr val="tx1"/>
                  </a:solidFill>
                  <a:latin typeface="Frutiger LT 55 Roman" charset="0"/>
                  <a:ea typeface="黑体" charset="-122"/>
                </a:defRPr>
              </a:lvl4pPr>
              <a:lvl5pPr marL="2057400" indent="-228600">
                <a:buClr>
                  <a:srgbClr val="777777"/>
                </a:buClr>
                <a:buSzPct val="85000"/>
                <a:buChar char="»"/>
                <a:defRPr sz="2200">
                  <a:solidFill>
                    <a:schemeClr val="tx1"/>
                  </a:solidFill>
                  <a:latin typeface="Frutiger LT 55 Roman" charset="0"/>
                  <a:ea typeface="黑体" charset="-122"/>
                </a:defRPr>
              </a:lvl5pPr>
              <a:lvl6pPr marL="25146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6pPr>
              <a:lvl7pPr marL="29718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7pPr>
              <a:lvl8pPr marL="34290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8pPr>
              <a:lvl9pPr marL="38862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9pPr>
            </a:lstStyle>
            <a:p>
              <a:pPr algn="ctr">
                <a:buClrTx/>
                <a:buSzTx/>
                <a:buFontTx/>
                <a:buNone/>
              </a:pPr>
              <a:endParaRPr lang="zh-CN" altLang="en-US" sz="1400">
                <a:solidFill>
                  <a:srgbClr val="00509B"/>
                </a:solidFill>
                <a:latin typeface="微软雅黑" charset="-122"/>
                <a:ea typeface="微软雅黑" charset="-122"/>
              </a:endParaRPr>
            </a:p>
          </p:txBody>
        </p:sp>
        <p:sp>
          <p:nvSpPr>
            <p:cNvPr id="14" name="AutoShape 4"/>
            <p:cNvSpPr>
              <a:spLocks noChangeArrowheads="1"/>
            </p:cNvSpPr>
            <p:nvPr/>
          </p:nvSpPr>
          <p:spPr bwMode="auto">
            <a:xfrm>
              <a:off x="123688" y="128980"/>
              <a:ext cx="1447964" cy="1228487"/>
            </a:xfrm>
            <a:prstGeom prst="roundRect">
              <a:avLst>
                <a:gd name="adj" fmla="val 11921"/>
              </a:avLst>
            </a:prstGeom>
            <a:solidFill>
              <a:srgbClr val="2673B6"/>
            </a:solidFill>
            <a:ln w="38100">
              <a:solidFill>
                <a:srgbClr val="FEFEFE"/>
              </a:solidFill>
              <a:round/>
              <a:headEnd/>
              <a:tailEnd/>
            </a:ln>
          </p:spPr>
          <p:txBody>
            <a:bodyPr wrap="none" anchor="ctr"/>
            <a:lstStyle>
              <a:lvl1pPr>
                <a:buClr>
                  <a:srgbClr val="777777"/>
                </a:buClr>
                <a:buSzPct val="85000"/>
                <a:buChar char="•"/>
                <a:defRPr sz="2200">
                  <a:solidFill>
                    <a:schemeClr val="tx1"/>
                  </a:solidFill>
                  <a:latin typeface="Frutiger LT 55 Roman" charset="0"/>
                  <a:ea typeface="黑体" charset="-122"/>
                </a:defRPr>
              </a:lvl1pPr>
              <a:lvl2pPr marL="742950" indent="-285750">
                <a:buClr>
                  <a:srgbClr val="777777"/>
                </a:buClr>
                <a:buSzPct val="85000"/>
                <a:buChar char="–"/>
                <a:defRPr sz="2200">
                  <a:solidFill>
                    <a:schemeClr val="tx1"/>
                  </a:solidFill>
                  <a:latin typeface="Frutiger LT 55 Roman" charset="0"/>
                  <a:ea typeface="黑体" charset="-122"/>
                </a:defRPr>
              </a:lvl2pPr>
              <a:lvl3pPr marL="1143000" indent="-228600">
                <a:buClr>
                  <a:srgbClr val="777777"/>
                </a:buClr>
                <a:buSzPct val="85000"/>
                <a:buChar char="•"/>
                <a:defRPr sz="2200">
                  <a:solidFill>
                    <a:schemeClr val="tx1"/>
                  </a:solidFill>
                  <a:latin typeface="Frutiger LT 55 Roman" charset="0"/>
                  <a:ea typeface="黑体" charset="-122"/>
                </a:defRPr>
              </a:lvl3pPr>
              <a:lvl4pPr marL="1600200" indent="-228600">
                <a:buClr>
                  <a:srgbClr val="777777"/>
                </a:buClr>
                <a:buSzPct val="85000"/>
                <a:buChar char="–"/>
                <a:defRPr sz="2200">
                  <a:solidFill>
                    <a:schemeClr val="tx1"/>
                  </a:solidFill>
                  <a:latin typeface="Frutiger LT 55 Roman" charset="0"/>
                  <a:ea typeface="黑体" charset="-122"/>
                </a:defRPr>
              </a:lvl4pPr>
              <a:lvl5pPr marL="2057400" indent="-228600">
                <a:buClr>
                  <a:srgbClr val="777777"/>
                </a:buClr>
                <a:buSzPct val="85000"/>
                <a:buChar char="»"/>
                <a:defRPr sz="2200">
                  <a:solidFill>
                    <a:schemeClr val="tx1"/>
                  </a:solidFill>
                  <a:latin typeface="Frutiger LT 55 Roman" charset="0"/>
                  <a:ea typeface="黑体" charset="-122"/>
                </a:defRPr>
              </a:lvl5pPr>
              <a:lvl6pPr marL="25146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6pPr>
              <a:lvl7pPr marL="29718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7pPr>
              <a:lvl8pPr marL="34290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8pPr>
              <a:lvl9pPr marL="38862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9pPr>
            </a:lstStyle>
            <a:p>
              <a:pPr algn="ctr">
                <a:buClrTx/>
                <a:buSzTx/>
                <a:buFontTx/>
                <a:buNone/>
              </a:pPr>
              <a:endParaRPr lang="zh-CN" altLang="en-US" sz="1400">
                <a:solidFill>
                  <a:srgbClr val="00509B"/>
                </a:solidFill>
                <a:latin typeface="微软雅黑" charset="-122"/>
                <a:ea typeface="微软雅黑" charset="-122"/>
              </a:endParaRPr>
            </a:p>
          </p:txBody>
        </p:sp>
        <p:grpSp>
          <p:nvGrpSpPr>
            <p:cNvPr id="15" name="Freeform 5"/>
            <p:cNvGrpSpPr>
              <a:grpSpLocks/>
            </p:cNvGrpSpPr>
            <p:nvPr/>
          </p:nvGrpSpPr>
          <p:grpSpPr bwMode="auto">
            <a:xfrm>
              <a:off x="172568" y="183278"/>
              <a:ext cx="614280" cy="600838"/>
              <a:chOff x="0" y="0"/>
              <a:chExt cx="591312" cy="451104"/>
            </a:xfrm>
          </p:grpSpPr>
          <p:pic>
            <p:nvPicPr>
              <p:cNvPr id="18" name="Freeform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91312" cy="45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6"/>
              <p:cNvSpPr txBox="1">
                <a:spLocks noChangeArrowheads="1"/>
              </p:cNvSpPr>
              <p:nvPr/>
            </p:nvSpPr>
            <p:spPr bwMode="auto">
              <a:xfrm>
                <a:off x="5042" y="7809"/>
                <a:ext cx="585279" cy="444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rgbClr val="777777"/>
                  </a:buClr>
                  <a:buSzPct val="85000"/>
                  <a:buChar char="•"/>
                  <a:defRPr sz="2200">
                    <a:solidFill>
                      <a:schemeClr val="tx1"/>
                    </a:solidFill>
                    <a:latin typeface="Frutiger LT 55 Roman" charset="0"/>
                    <a:ea typeface="黑体" charset="-122"/>
                  </a:defRPr>
                </a:lvl1pPr>
                <a:lvl2pPr marL="742950" indent="-285750">
                  <a:buClr>
                    <a:srgbClr val="777777"/>
                  </a:buClr>
                  <a:buSzPct val="85000"/>
                  <a:buChar char="–"/>
                  <a:defRPr sz="2200">
                    <a:solidFill>
                      <a:schemeClr val="tx1"/>
                    </a:solidFill>
                    <a:latin typeface="Frutiger LT 55 Roman" charset="0"/>
                    <a:ea typeface="黑体" charset="-122"/>
                  </a:defRPr>
                </a:lvl2pPr>
                <a:lvl3pPr marL="1143000" indent="-228600">
                  <a:buClr>
                    <a:srgbClr val="777777"/>
                  </a:buClr>
                  <a:buSzPct val="85000"/>
                  <a:buChar char="•"/>
                  <a:defRPr sz="2200">
                    <a:solidFill>
                      <a:schemeClr val="tx1"/>
                    </a:solidFill>
                    <a:latin typeface="Frutiger LT 55 Roman" charset="0"/>
                    <a:ea typeface="黑体" charset="-122"/>
                  </a:defRPr>
                </a:lvl3pPr>
                <a:lvl4pPr marL="1600200" indent="-228600">
                  <a:buClr>
                    <a:srgbClr val="777777"/>
                  </a:buClr>
                  <a:buSzPct val="85000"/>
                  <a:buChar char="–"/>
                  <a:defRPr sz="2200">
                    <a:solidFill>
                      <a:schemeClr val="tx1"/>
                    </a:solidFill>
                    <a:latin typeface="Frutiger LT 55 Roman" charset="0"/>
                    <a:ea typeface="黑体" charset="-122"/>
                  </a:defRPr>
                </a:lvl4pPr>
                <a:lvl5pPr marL="2057400" indent="-228600">
                  <a:buClr>
                    <a:srgbClr val="777777"/>
                  </a:buClr>
                  <a:buSzPct val="85000"/>
                  <a:buChar char="»"/>
                  <a:defRPr sz="2200">
                    <a:solidFill>
                      <a:schemeClr val="tx1"/>
                    </a:solidFill>
                    <a:latin typeface="Frutiger LT 55 Roman" charset="0"/>
                    <a:ea typeface="黑体" charset="-122"/>
                  </a:defRPr>
                </a:lvl5pPr>
                <a:lvl6pPr marL="25146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6pPr>
                <a:lvl7pPr marL="29718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7pPr>
                <a:lvl8pPr marL="34290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8pPr>
                <a:lvl9pPr marL="38862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9pPr>
              </a:lstStyle>
              <a:p>
                <a:pPr algn="ctr">
                  <a:buClrTx/>
                  <a:buSzTx/>
                  <a:buFontTx/>
                  <a:buNone/>
                </a:pPr>
                <a:endParaRPr lang="zh-CN" altLang="en-US" sz="1400">
                  <a:solidFill>
                    <a:srgbClr val="00509B"/>
                  </a:solidFill>
                  <a:latin typeface="微软雅黑" charset="-122"/>
                  <a:ea typeface="微软雅黑" charset="-122"/>
                </a:endParaRPr>
              </a:p>
            </p:txBody>
          </p:sp>
        </p:grpSp>
        <p:sp>
          <p:nvSpPr>
            <p:cNvPr id="16" name="Text Box 16"/>
            <p:cNvSpPr txBox="1">
              <a:spLocks noChangeArrowheads="1"/>
            </p:cNvSpPr>
            <p:nvPr/>
          </p:nvSpPr>
          <p:spPr bwMode="auto">
            <a:xfrm>
              <a:off x="214314" y="459533"/>
              <a:ext cx="1219200" cy="349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lr>
                  <a:srgbClr val="777777"/>
                </a:buClr>
                <a:buSzPct val="85000"/>
                <a:buChar char="•"/>
                <a:defRPr sz="2200">
                  <a:solidFill>
                    <a:schemeClr val="tx1"/>
                  </a:solidFill>
                  <a:latin typeface="Frutiger LT 55 Roman" charset="0"/>
                  <a:ea typeface="黑体" charset="-122"/>
                </a:defRPr>
              </a:lvl1pPr>
              <a:lvl2pPr marL="742950" indent="-285750">
                <a:buClr>
                  <a:srgbClr val="777777"/>
                </a:buClr>
                <a:buSzPct val="85000"/>
                <a:buChar char="–"/>
                <a:defRPr sz="2200">
                  <a:solidFill>
                    <a:schemeClr val="tx1"/>
                  </a:solidFill>
                  <a:latin typeface="Frutiger LT 55 Roman" charset="0"/>
                  <a:ea typeface="黑体" charset="-122"/>
                </a:defRPr>
              </a:lvl2pPr>
              <a:lvl3pPr marL="1143000" indent="-228600">
                <a:buClr>
                  <a:srgbClr val="777777"/>
                </a:buClr>
                <a:buSzPct val="85000"/>
                <a:buChar char="•"/>
                <a:defRPr sz="2200">
                  <a:solidFill>
                    <a:schemeClr val="tx1"/>
                  </a:solidFill>
                  <a:latin typeface="Frutiger LT 55 Roman" charset="0"/>
                  <a:ea typeface="黑体" charset="-122"/>
                </a:defRPr>
              </a:lvl3pPr>
              <a:lvl4pPr marL="1600200" indent="-228600">
                <a:buClr>
                  <a:srgbClr val="777777"/>
                </a:buClr>
                <a:buSzPct val="85000"/>
                <a:buChar char="–"/>
                <a:defRPr sz="2200">
                  <a:solidFill>
                    <a:schemeClr val="tx1"/>
                  </a:solidFill>
                  <a:latin typeface="Frutiger LT 55 Roman" charset="0"/>
                  <a:ea typeface="黑体" charset="-122"/>
                </a:defRPr>
              </a:lvl4pPr>
              <a:lvl5pPr marL="2057400" indent="-228600">
                <a:buClr>
                  <a:srgbClr val="777777"/>
                </a:buClr>
                <a:buSzPct val="85000"/>
                <a:buChar char="»"/>
                <a:defRPr sz="2200">
                  <a:solidFill>
                    <a:schemeClr val="tx1"/>
                  </a:solidFill>
                  <a:latin typeface="Frutiger LT 55 Roman" charset="0"/>
                  <a:ea typeface="黑体" charset="-122"/>
                </a:defRPr>
              </a:lvl5pPr>
              <a:lvl6pPr marL="25146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6pPr>
              <a:lvl7pPr marL="29718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7pPr>
              <a:lvl8pPr marL="34290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8pPr>
              <a:lvl9pPr marL="38862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9pPr>
            </a:lstStyle>
            <a:p>
              <a:pPr algn="ctr">
                <a:buClrTx/>
                <a:buSzTx/>
                <a:buFontTx/>
                <a:buNone/>
              </a:pPr>
              <a:r>
                <a:rPr lang="zh-CN" altLang="en-US" sz="1400" b="1">
                  <a:solidFill>
                    <a:schemeClr val="bg1"/>
                  </a:solidFill>
                  <a:latin typeface="微软雅黑" charset="-122"/>
                  <a:ea typeface="微软雅黑" charset="-122"/>
                </a:rPr>
                <a:t>需求</a:t>
              </a:r>
              <a:endParaRPr lang="en-US" altLang="zh-CN" sz="1400" b="1">
                <a:solidFill>
                  <a:schemeClr val="bg1"/>
                </a:solidFill>
                <a:latin typeface="微软雅黑" charset="-122"/>
                <a:ea typeface="微软雅黑" charset="-122"/>
              </a:endParaRPr>
            </a:p>
          </p:txBody>
        </p:sp>
        <p:sp>
          <p:nvSpPr>
            <p:cNvPr id="17" name="Text Box 7"/>
            <p:cNvSpPr txBox="1">
              <a:spLocks noChangeArrowheads="1"/>
            </p:cNvSpPr>
            <p:nvPr/>
          </p:nvSpPr>
          <p:spPr bwMode="auto">
            <a:xfrm>
              <a:off x="1571652" y="143782"/>
              <a:ext cx="5791857" cy="1084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lr>
                  <a:srgbClr val="777777"/>
                </a:buClr>
                <a:buSzPct val="85000"/>
                <a:buChar char="•"/>
                <a:defRPr sz="2200">
                  <a:solidFill>
                    <a:schemeClr val="tx1"/>
                  </a:solidFill>
                  <a:latin typeface="Frutiger LT 55 Roman" charset="0"/>
                  <a:ea typeface="黑体" charset="-122"/>
                </a:defRPr>
              </a:lvl1pPr>
              <a:lvl2pPr marL="742950" indent="-285750">
                <a:buClr>
                  <a:srgbClr val="777777"/>
                </a:buClr>
                <a:buSzPct val="85000"/>
                <a:buChar char="–"/>
                <a:defRPr sz="2200">
                  <a:solidFill>
                    <a:schemeClr val="tx1"/>
                  </a:solidFill>
                  <a:latin typeface="Frutiger LT 55 Roman" charset="0"/>
                  <a:ea typeface="黑体" charset="-122"/>
                </a:defRPr>
              </a:lvl2pPr>
              <a:lvl3pPr marL="1143000" indent="-228600">
                <a:buClr>
                  <a:srgbClr val="777777"/>
                </a:buClr>
                <a:buSzPct val="85000"/>
                <a:buChar char="•"/>
                <a:defRPr sz="2200">
                  <a:solidFill>
                    <a:schemeClr val="tx1"/>
                  </a:solidFill>
                  <a:latin typeface="Frutiger LT 55 Roman" charset="0"/>
                  <a:ea typeface="黑体" charset="-122"/>
                </a:defRPr>
              </a:lvl3pPr>
              <a:lvl4pPr marL="1600200" indent="-228600">
                <a:buClr>
                  <a:srgbClr val="777777"/>
                </a:buClr>
                <a:buSzPct val="85000"/>
                <a:buChar char="–"/>
                <a:defRPr sz="2200">
                  <a:solidFill>
                    <a:schemeClr val="tx1"/>
                  </a:solidFill>
                  <a:latin typeface="Frutiger LT 55 Roman" charset="0"/>
                  <a:ea typeface="黑体" charset="-122"/>
                </a:defRPr>
              </a:lvl4pPr>
              <a:lvl5pPr marL="2057400" indent="-228600">
                <a:buClr>
                  <a:srgbClr val="777777"/>
                </a:buClr>
                <a:buSzPct val="85000"/>
                <a:buChar char="»"/>
                <a:defRPr sz="2200">
                  <a:solidFill>
                    <a:schemeClr val="tx1"/>
                  </a:solidFill>
                  <a:latin typeface="Frutiger LT 55 Roman" charset="0"/>
                  <a:ea typeface="黑体" charset="-122"/>
                </a:defRPr>
              </a:lvl5pPr>
              <a:lvl6pPr marL="25146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6pPr>
              <a:lvl7pPr marL="29718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7pPr>
              <a:lvl8pPr marL="34290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8pPr>
              <a:lvl9pPr marL="38862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9pPr>
            </a:lstStyle>
            <a:p>
              <a:pPr>
                <a:buClrTx/>
                <a:buSzTx/>
                <a:buFontTx/>
                <a:buNone/>
              </a:pPr>
              <a:r>
                <a:rPr lang="zh-CN" altLang="en-US" sz="1400" b="1">
                  <a:solidFill>
                    <a:srgbClr val="00509B"/>
                  </a:solidFill>
                  <a:latin typeface="微软雅黑" charset="-122"/>
                  <a:ea typeface="微软雅黑" charset="-122"/>
                </a:rPr>
                <a:t>可扩展、高性能的数据仓库解决方案</a:t>
              </a:r>
              <a:endParaRPr lang="en-US" altLang="zh-CN" sz="1400" b="1">
                <a:solidFill>
                  <a:srgbClr val="00509B"/>
                </a:solidFill>
                <a:latin typeface="微软雅黑" charset="-122"/>
                <a:ea typeface="微软雅黑" charset="-122"/>
              </a:endParaRPr>
            </a:p>
            <a:p>
              <a:pPr>
                <a:buClrTx/>
                <a:buSzTx/>
                <a:buFontTx/>
                <a:buNone/>
              </a:pPr>
              <a:r>
                <a:rPr lang="zh-CN" altLang="en-US" sz="1400">
                  <a:solidFill>
                    <a:srgbClr val="00509B"/>
                  </a:solidFill>
                  <a:latin typeface="微软雅黑" charset="-122"/>
                  <a:ea typeface="微软雅黑" charset="-122"/>
                </a:rPr>
                <a:t>能够实现业务数据的集中和整合；可以支持多样化和复杂化数据分析提升信用卡中心的业务效率；通过从数据仓库提取数据，改进和推动有针对性的营销活动。</a:t>
              </a:r>
              <a:endParaRPr lang="en-US" altLang="zh-CN" sz="1400">
                <a:solidFill>
                  <a:srgbClr val="00509B"/>
                </a:solidFill>
                <a:latin typeface="微软雅黑" charset="-122"/>
                <a:ea typeface="微软雅黑" charset="-122"/>
              </a:endParaRPr>
            </a:p>
          </p:txBody>
        </p:sp>
      </p:grpSp>
      <p:grpSp>
        <p:nvGrpSpPr>
          <p:cNvPr id="20" name="组合 21"/>
          <p:cNvGrpSpPr>
            <a:grpSpLocks/>
          </p:cNvGrpSpPr>
          <p:nvPr/>
        </p:nvGrpSpPr>
        <p:grpSpPr bwMode="auto">
          <a:xfrm>
            <a:off x="2354218" y="4646280"/>
            <a:ext cx="8275682" cy="2036622"/>
            <a:chOff x="0" y="-60921"/>
            <a:chExt cx="7643866" cy="1680128"/>
          </a:xfrm>
        </p:grpSpPr>
        <p:sp>
          <p:nvSpPr>
            <p:cNvPr id="21" name="AutoShape 3"/>
            <p:cNvSpPr>
              <a:spLocks noChangeArrowheads="1"/>
            </p:cNvSpPr>
            <p:nvPr/>
          </p:nvSpPr>
          <p:spPr bwMode="auto">
            <a:xfrm>
              <a:off x="0" y="0"/>
              <a:ext cx="7643866" cy="1509522"/>
            </a:xfrm>
            <a:prstGeom prst="roundRect">
              <a:avLst>
                <a:gd name="adj" fmla="val 10889"/>
              </a:avLst>
            </a:prstGeom>
            <a:gradFill rotWithShape="1">
              <a:gsLst>
                <a:gs pos="0">
                  <a:srgbClr val="EEEEEE"/>
                </a:gs>
                <a:gs pos="100000">
                  <a:srgbClr val="DDDDDD"/>
                </a:gs>
              </a:gsLst>
              <a:lin ang="18900000" scaled="1"/>
            </a:gradFill>
            <a:ln w="38100">
              <a:solidFill>
                <a:srgbClr val="FFFFFF"/>
              </a:solidFill>
              <a:round/>
              <a:headEnd/>
              <a:tailEnd/>
            </a:ln>
            <a:effectLst>
              <a:outerShdw blurRad="63500" dist="135003" dir="2928844" algn="ctr" rotWithShape="0">
                <a:srgbClr val="000000">
                  <a:alpha val="50000"/>
                </a:srgbClr>
              </a:outerShdw>
            </a:effectLst>
          </p:spPr>
          <p:txBody>
            <a:bodyPr wrap="none" anchor="ctr"/>
            <a:lstStyle>
              <a:lvl1pPr>
                <a:buClr>
                  <a:srgbClr val="777777"/>
                </a:buClr>
                <a:buSzPct val="85000"/>
                <a:buChar char="•"/>
                <a:defRPr sz="2200">
                  <a:solidFill>
                    <a:schemeClr val="tx1"/>
                  </a:solidFill>
                  <a:latin typeface="Frutiger LT 55 Roman" charset="0"/>
                  <a:ea typeface="黑体" charset="-122"/>
                </a:defRPr>
              </a:lvl1pPr>
              <a:lvl2pPr marL="742950" indent="-285750">
                <a:buClr>
                  <a:srgbClr val="777777"/>
                </a:buClr>
                <a:buSzPct val="85000"/>
                <a:buChar char="–"/>
                <a:defRPr sz="2200">
                  <a:solidFill>
                    <a:schemeClr val="tx1"/>
                  </a:solidFill>
                  <a:latin typeface="Frutiger LT 55 Roman" charset="0"/>
                  <a:ea typeface="黑体" charset="-122"/>
                </a:defRPr>
              </a:lvl2pPr>
              <a:lvl3pPr marL="1143000" indent="-228600">
                <a:buClr>
                  <a:srgbClr val="777777"/>
                </a:buClr>
                <a:buSzPct val="85000"/>
                <a:buChar char="•"/>
                <a:defRPr sz="2200">
                  <a:solidFill>
                    <a:schemeClr val="tx1"/>
                  </a:solidFill>
                  <a:latin typeface="Frutiger LT 55 Roman" charset="0"/>
                  <a:ea typeface="黑体" charset="-122"/>
                </a:defRPr>
              </a:lvl3pPr>
              <a:lvl4pPr marL="1600200" indent="-228600">
                <a:buClr>
                  <a:srgbClr val="777777"/>
                </a:buClr>
                <a:buSzPct val="85000"/>
                <a:buChar char="–"/>
                <a:defRPr sz="2200">
                  <a:solidFill>
                    <a:schemeClr val="tx1"/>
                  </a:solidFill>
                  <a:latin typeface="Frutiger LT 55 Roman" charset="0"/>
                  <a:ea typeface="黑体" charset="-122"/>
                </a:defRPr>
              </a:lvl4pPr>
              <a:lvl5pPr marL="2057400" indent="-228600">
                <a:buClr>
                  <a:srgbClr val="777777"/>
                </a:buClr>
                <a:buSzPct val="85000"/>
                <a:buChar char="»"/>
                <a:defRPr sz="2200">
                  <a:solidFill>
                    <a:schemeClr val="tx1"/>
                  </a:solidFill>
                  <a:latin typeface="Frutiger LT 55 Roman" charset="0"/>
                  <a:ea typeface="黑体" charset="-122"/>
                </a:defRPr>
              </a:lvl5pPr>
              <a:lvl6pPr marL="25146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6pPr>
              <a:lvl7pPr marL="29718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7pPr>
              <a:lvl8pPr marL="34290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8pPr>
              <a:lvl9pPr marL="38862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9pPr>
            </a:lstStyle>
            <a:p>
              <a:pPr algn="ctr">
                <a:buClrTx/>
                <a:buSzTx/>
                <a:buFontTx/>
                <a:buNone/>
              </a:pPr>
              <a:endParaRPr lang="zh-CN" altLang="en-US" sz="1400">
                <a:solidFill>
                  <a:srgbClr val="00509B"/>
                </a:solidFill>
                <a:latin typeface="微软雅黑" charset="-122"/>
                <a:ea typeface="微软雅黑" charset="-122"/>
              </a:endParaRPr>
            </a:p>
          </p:txBody>
        </p:sp>
        <p:sp>
          <p:nvSpPr>
            <p:cNvPr id="22" name="AutoShape 4"/>
            <p:cNvSpPr>
              <a:spLocks noChangeArrowheads="1"/>
            </p:cNvSpPr>
            <p:nvPr/>
          </p:nvSpPr>
          <p:spPr bwMode="auto">
            <a:xfrm>
              <a:off x="124131" y="129093"/>
              <a:ext cx="1447108" cy="1008643"/>
            </a:xfrm>
            <a:prstGeom prst="roundRect">
              <a:avLst>
                <a:gd name="adj" fmla="val 11921"/>
              </a:avLst>
            </a:prstGeom>
            <a:solidFill>
              <a:srgbClr val="2673B6"/>
            </a:solidFill>
            <a:ln w="38100">
              <a:solidFill>
                <a:srgbClr val="FEFEFE"/>
              </a:solidFill>
              <a:round/>
              <a:headEnd/>
              <a:tailEnd/>
            </a:ln>
          </p:spPr>
          <p:txBody>
            <a:bodyPr wrap="none" anchor="ctr"/>
            <a:lstStyle>
              <a:lvl1pPr>
                <a:buClr>
                  <a:srgbClr val="777777"/>
                </a:buClr>
                <a:buSzPct val="85000"/>
                <a:buChar char="•"/>
                <a:defRPr sz="2200">
                  <a:solidFill>
                    <a:schemeClr val="tx1"/>
                  </a:solidFill>
                  <a:latin typeface="Frutiger LT 55 Roman" charset="0"/>
                  <a:ea typeface="黑体" charset="-122"/>
                </a:defRPr>
              </a:lvl1pPr>
              <a:lvl2pPr marL="742950" indent="-285750">
                <a:buClr>
                  <a:srgbClr val="777777"/>
                </a:buClr>
                <a:buSzPct val="85000"/>
                <a:buChar char="–"/>
                <a:defRPr sz="2200">
                  <a:solidFill>
                    <a:schemeClr val="tx1"/>
                  </a:solidFill>
                  <a:latin typeface="Frutiger LT 55 Roman" charset="0"/>
                  <a:ea typeface="黑体" charset="-122"/>
                </a:defRPr>
              </a:lvl2pPr>
              <a:lvl3pPr marL="1143000" indent="-228600">
                <a:buClr>
                  <a:srgbClr val="777777"/>
                </a:buClr>
                <a:buSzPct val="85000"/>
                <a:buChar char="•"/>
                <a:defRPr sz="2200">
                  <a:solidFill>
                    <a:schemeClr val="tx1"/>
                  </a:solidFill>
                  <a:latin typeface="Frutiger LT 55 Roman" charset="0"/>
                  <a:ea typeface="黑体" charset="-122"/>
                </a:defRPr>
              </a:lvl3pPr>
              <a:lvl4pPr marL="1600200" indent="-228600">
                <a:buClr>
                  <a:srgbClr val="777777"/>
                </a:buClr>
                <a:buSzPct val="85000"/>
                <a:buChar char="–"/>
                <a:defRPr sz="2200">
                  <a:solidFill>
                    <a:schemeClr val="tx1"/>
                  </a:solidFill>
                  <a:latin typeface="Frutiger LT 55 Roman" charset="0"/>
                  <a:ea typeface="黑体" charset="-122"/>
                </a:defRPr>
              </a:lvl4pPr>
              <a:lvl5pPr marL="2057400" indent="-228600">
                <a:buClr>
                  <a:srgbClr val="777777"/>
                </a:buClr>
                <a:buSzPct val="85000"/>
                <a:buChar char="»"/>
                <a:defRPr sz="2200">
                  <a:solidFill>
                    <a:schemeClr val="tx1"/>
                  </a:solidFill>
                  <a:latin typeface="Frutiger LT 55 Roman" charset="0"/>
                  <a:ea typeface="黑体" charset="-122"/>
                </a:defRPr>
              </a:lvl5pPr>
              <a:lvl6pPr marL="25146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6pPr>
              <a:lvl7pPr marL="29718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7pPr>
              <a:lvl8pPr marL="34290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8pPr>
              <a:lvl9pPr marL="38862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9pPr>
            </a:lstStyle>
            <a:p>
              <a:pPr algn="ctr">
                <a:buClrTx/>
                <a:buSzTx/>
                <a:buFontTx/>
                <a:buNone/>
              </a:pPr>
              <a:endParaRPr lang="zh-CN" altLang="en-US" sz="1400">
                <a:solidFill>
                  <a:srgbClr val="00509B"/>
                </a:solidFill>
                <a:latin typeface="微软雅黑" charset="-122"/>
                <a:ea typeface="微软雅黑" charset="-122"/>
              </a:endParaRPr>
            </a:p>
          </p:txBody>
        </p:sp>
        <p:grpSp>
          <p:nvGrpSpPr>
            <p:cNvPr id="23" name="Freeform 5"/>
            <p:cNvGrpSpPr>
              <a:grpSpLocks/>
            </p:cNvGrpSpPr>
            <p:nvPr/>
          </p:nvGrpSpPr>
          <p:grpSpPr bwMode="auto">
            <a:xfrm>
              <a:off x="172672" y="184103"/>
              <a:ext cx="614645" cy="601468"/>
              <a:chOff x="0" y="0"/>
              <a:chExt cx="597408" cy="554736"/>
            </a:xfrm>
          </p:grpSpPr>
          <p:pic>
            <p:nvPicPr>
              <p:cNvPr id="26" name="Freeform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97408" cy="554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 Box 24"/>
              <p:cNvSpPr txBox="1">
                <a:spLocks noChangeArrowheads="1"/>
              </p:cNvSpPr>
              <p:nvPr/>
            </p:nvSpPr>
            <p:spPr bwMode="auto">
              <a:xfrm>
                <a:off x="4990" y="8833"/>
                <a:ext cx="590961" cy="546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rgbClr val="777777"/>
                  </a:buClr>
                  <a:buSzPct val="85000"/>
                  <a:buChar char="•"/>
                  <a:defRPr sz="2200">
                    <a:solidFill>
                      <a:schemeClr val="tx1"/>
                    </a:solidFill>
                    <a:latin typeface="Frutiger LT 55 Roman" charset="0"/>
                    <a:ea typeface="黑体" charset="-122"/>
                  </a:defRPr>
                </a:lvl1pPr>
                <a:lvl2pPr marL="742950" indent="-285750">
                  <a:buClr>
                    <a:srgbClr val="777777"/>
                  </a:buClr>
                  <a:buSzPct val="85000"/>
                  <a:buChar char="–"/>
                  <a:defRPr sz="2200">
                    <a:solidFill>
                      <a:schemeClr val="tx1"/>
                    </a:solidFill>
                    <a:latin typeface="Frutiger LT 55 Roman" charset="0"/>
                    <a:ea typeface="黑体" charset="-122"/>
                  </a:defRPr>
                </a:lvl2pPr>
                <a:lvl3pPr marL="1143000" indent="-228600">
                  <a:buClr>
                    <a:srgbClr val="777777"/>
                  </a:buClr>
                  <a:buSzPct val="85000"/>
                  <a:buChar char="•"/>
                  <a:defRPr sz="2200">
                    <a:solidFill>
                      <a:schemeClr val="tx1"/>
                    </a:solidFill>
                    <a:latin typeface="Frutiger LT 55 Roman" charset="0"/>
                    <a:ea typeface="黑体" charset="-122"/>
                  </a:defRPr>
                </a:lvl3pPr>
                <a:lvl4pPr marL="1600200" indent="-228600">
                  <a:buClr>
                    <a:srgbClr val="777777"/>
                  </a:buClr>
                  <a:buSzPct val="85000"/>
                  <a:buChar char="–"/>
                  <a:defRPr sz="2200">
                    <a:solidFill>
                      <a:schemeClr val="tx1"/>
                    </a:solidFill>
                    <a:latin typeface="Frutiger LT 55 Roman" charset="0"/>
                    <a:ea typeface="黑体" charset="-122"/>
                  </a:defRPr>
                </a:lvl4pPr>
                <a:lvl5pPr marL="2057400" indent="-228600">
                  <a:buClr>
                    <a:srgbClr val="777777"/>
                  </a:buClr>
                  <a:buSzPct val="85000"/>
                  <a:buChar char="»"/>
                  <a:defRPr sz="2200">
                    <a:solidFill>
                      <a:schemeClr val="tx1"/>
                    </a:solidFill>
                    <a:latin typeface="Frutiger LT 55 Roman" charset="0"/>
                    <a:ea typeface="黑体" charset="-122"/>
                  </a:defRPr>
                </a:lvl5pPr>
                <a:lvl6pPr marL="25146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6pPr>
                <a:lvl7pPr marL="29718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7pPr>
                <a:lvl8pPr marL="34290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8pPr>
                <a:lvl9pPr marL="38862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9pPr>
              </a:lstStyle>
              <a:p>
                <a:pPr algn="ctr">
                  <a:buClrTx/>
                  <a:buSzTx/>
                  <a:buFontTx/>
                  <a:buNone/>
                </a:pPr>
                <a:endParaRPr lang="zh-CN" altLang="en-US" sz="1400">
                  <a:solidFill>
                    <a:srgbClr val="00509B"/>
                  </a:solidFill>
                  <a:latin typeface="微软雅黑" charset="-122"/>
                  <a:ea typeface="微软雅黑" charset="-122"/>
                </a:endParaRPr>
              </a:p>
            </p:txBody>
          </p:sp>
        </p:grpSp>
        <p:sp>
          <p:nvSpPr>
            <p:cNvPr id="24" name="Text Box 16"/>
            <p:cNvSpPr txBox="1">
              <a:spLocks noChangeArrowheads="1"/>
            </p:cNvSpPr>
            <p:nvPr/>
          </p:nvSpPr>
          <p:spPr bwMode="auto">
            <a:xfrm>
              <a:off x="222637" y="177734"/>
              <a:ext cx="1219200" cy="683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lr>
                  <a:srgbClr val="777777"/>
                </a:buClr>
                <a:buSzPct val="85000"/>
                <a:buChar char="•"/>
                <a:defRPr sz="2200">
                  <a:solidFill>
                    <a:schemeClr val="tx1"/>
                  </a:solidFill>
                  <a:latin typeface="Frutiger LT 55 Roman" charset="0"/>
                  <a:ea typeface="黑体" charset="-122"/>
                </a:defRPr>
              </a:lvl1pPr>
              <a:lvl2pPr marL="742950" indent="-285750">
                <a:buClr>
                  <a:srgbClr val="777777"/>
                </a:buClr>
                <a:buSzPct val="85000"/>
                <a:buChar char="–"/>
                <a:defRPr sz="2200">
                  <a:solidFill>
                    <a:schemeClr val="tx1"/>
                  </a:solidFill>
                  <a:latin typeface="Frutiger LT 55 Roman" charset="0"/>
                  <a:ea typeface="黑体" charset="-122"/>
                </a:defRPr>
              </a:lvl2pPr>
              <a:lvl3pPr marL="1143000" indent="-228600">
                <a:buClr>
                  <a:srgbClr val="777777"/>
                </a:buClr>
                <a:buSzPct val="85000"/>
                <a:buChar char="•"/>
                <a:defRPr sz="2200">
                  <a:solidFill>
                    <a:schemeClr val="tx1"/>
                  </a:solidFill>
                  <a:latin typeface="Frutiger LT 55 Roman" charset="0"/>
                  <a:ea typeface="黑体" charset="-122"/>
                </a:defRPr>
              </a:lvl3pPr>
              <a:lvl4pPr marL="1600200" indent="-228600">
                <a:buClr>
                  <a:srgbClr val="777777"/>
                </a:buClr>
                <a:buSzPct val="85000"/>
                <a:buChar char="–"/>
                <a:defRPr sz="2200">
                  <a:solidFill>
                    <a:schemeClr val="tx1"/>
                  </a:solidFill>
                  <a:latin typeface="Frutiger LT 55 Roman" charset="0"/>
                  <a:ea typeface="黑体" charset="-122"/>
                </a:defRPr>
              </a:lvl4pPr>
              <a:lvl5pPr marL="2057400" indent="-228600">
                <a:buClr>
                  <a:srgbClr val="777777"/>
                </a:buClr>
                <a:buSzPct val="85000"/>
                <a:buChar char="»"/>
                <a:defRPr sz="2200">
                  <a:solidFill>
                    <a:schemeClr val="tx1"/>
                  </a:solidFill>
                  <a:latin typeface="Frutiger LT 55 Roman" charset="0"/>
                  <a:ea typeface="黑体" charset="-122"/>
                </a:defRPr>
              </a:lvl5pPr>
              <a:lvl6pPr marL="25146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6pPr>
              <a:lvl7pPr marL="29718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7pPr>
              <a:lvl8pPr marL="34290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8pPr>
              <a:lvl9pPr marL="38862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9pPr>
            </a:lstStyle>
            <a:p>
              <a:pPr algn="ctr">
                <a:buClrTx/>
                <a:buSzTx/>
                <a:buFontTx/>
                <a:buNone/>
              </a:pPr>
              <a:endParaRPr lang="en-US" altLang="zh-CN" sz="1400" b="1">
                <a:solidFill>
                  <a:schemeClr val="bg1"/>
                </a:solidFill>
                <a:latin typeface="微软雅黑" charset="-122"/>
                <a:ea typeface="微软雅黑" charset="-122"/>
              </a:endParaRPr>
            </a:p>
            <a:p>
              <a:pPr algn="ctr">
                <a:buClrTx/>
                <a:buSzTx/>
                <a:buFontTx/>
                <a:buNone/>
              </a:pPr>
              <a:r>
                <a:rPr lang="zh-CN" altLang="en-US" sz="1400" b="1">
                  <a:solidFill>
                    <a:schemeClr val="bg1"/>
                  </a:solidFill>
                  <a:latin typeface="微软雅黑" charset="-122"/>
                  <a:ea typeface="微软雅黑" charset="-122"/>
                </a:rPr>
                <a:t>采用大数据方案后价值体现</a:t>
              </a:r>
              <a:endParaRPr lang="en-US" altLang="zh-CN" sz="1400" b="1">
                <a:solidFill>
                  <a:schemeClr val="bg1"/>
                </a:solidFill>
                <a:latin typeface="微软雅黑" charset="-122"/>
                <a:ea typeface="微软雅黑" charset="-122"/>
              </a:endParaRPr>
            </a:p>
          </p:txBody>
        </p:sp>
        <p:sp>
          <p:nvSpPr>
            <p:cNvPr id="25" name="Text Box 7"/>
            <p:cNvSpPr txBox="1">
              <a:spLocks noChangeArrowheads="1"/>
            </p:cNvSpPr>
            <p:nvPr/>
          </p:nvSpPr>
          <p:spPr bwMode="auto">
            <a:xfrm>
              <a:off x="1571239" y="-60921"/>
              <a:ext cx="5791698" cy="1680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lr>
                  <a:srgbClr val="777777"/>
                </a:buClr>
                <a:buSzPct val="85000"/>
                <a:buChar char="•"/>
                <a:defRPr sz="2200">
                  <a:solidFill>
                    <a:schemeClr val="tx1"/>
                  </a:solidFill>
                  <a:latin typeface="Frutiger LT 55 Roman" charset="0"/>
                  <a:ea typeface="黑体" charset="-122"/>
                </a:defRPr>
              </a:lvl1pPr>
              <a:lvl2pPr marL="742950" indent="-285750">
                <a:buClr>
                  <a:srgbClr val="777777"/>
                </a:buClr>
                <a:buSzPct val="85000"/>
                <a:buChar char="–"/>
                <a:defRPr sz="2200">
                  <a:solidFill>
                    <a:schemeClr val="tx1"/>
                  </a:solidFill>
                  <a:latin typeface="Frutiger LT 55 Roman" charset="0"/>
                  <a:ea typeface="黑体" charset="-122"/>
                </a:defRPr>
              </a:lvl2pPr>
              <a:lvl3pPr marL="1143000" indent="-228600">
                <a:buClr>
                  <a:srgbClr val="777777"/>
                </a:buClr>
                <a:buSzPct val="85000"/>
                <a:buChar char="•"/>
                <a:defRPr sz="2200">
                  <a:solidFill>
                    <a:schemeClr val="tx1"/>
                  </a:solidFill>
                  <a:latin typeface="Frutiger LT 55 Roman" charset="0"/>
                  <a:ea typeface="黑体" charset="-122"/>
                </a:defRPr>
              </a:lvl3pPr>
              <a:lvl4pPr marL="1600200" indent="-228600">
                <a:buClr>
                  <a:srgbClr val="777777"/>
                </a:buClr>
                <a:buSzPct val="85000"/>
                <a:buChar char="–"/>
                <a:defRPr sz="2200">
                  <a:solidFill>
                    <a:schemeClr val="tx1"/>
                  </a:solidFill>
                  <a:latin typeface="Frutiger LT 55 Roman" charset="0"/>
                  <a:ea typeface="黑体" charset="-122"/>
                </a:defRPr>
              </a:lvl4pPr>
              <a:lvl5pPr marL="2057400" indent="-228600">
                <a:buClr>
                  <a:srgbClr val="777777"/>
                </a:buClr>
                <a:buSzPct val="85000"/>
                <a:buChar char="»"/>
                <a:defRPr sz="2200">
                  <a:solidFill>
                    <a:schemeClr val="tx1"/>
                  </a:solidFill>
                  <a:latin typeface="Frutiger LT 55 Roman" charset="0"/>
                  <a:ea typeface="黑体" charset="-122"/>
                </a:defRPr>
              </a:lvl5pPr>
              <a:lvl6pPr marL="25146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6pPr>
              <a:lvl7pPr marL="29718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7pPr>
              <a:lvl8pPr marL="34290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8pPr>
              <a:lvl9pPr marL="38862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9pPr>
            </a:lstStyle>
            <a:p>
              <a:pPr>
                <a:buClrTx/>
                <a:buSzTx/>
                <a:buFontTx/>
                <a:buNone/>
              </a:pPr>
              <a:r>
                <a:rPr lang="zh-CN" altLang="en-US" sz="1400" b="1" dirty="0">
                  <a:solidFill>
                    <a:srgbClr val="FF0000"/>
                  </a:solidFill>
                  <a:latin typeface="微软雅黑" charset="-122"/>
                  <a:ea typeface="微软雅黑" charset="-122"/>
                </a:rPr>
                <a:t>实时的商业智能</a:t>
              </a:r>
              <a:endParaRPr lang="en-US" altLang="zh-CN" sz="1400" b="1" dirty="0">
                <a:solidFill>
                  <a:srgbClr val="FF0000"/>
                </a:solidFill>
                <a:latin typeface="微软雅黑" charset="-122"/>
                <a:ea typeface="微软雅黑" charset="-122"/>
              </a:endParaRPr>
            </a:p>
            <a:p>
              <a:pPr>
                <a:buClrTx/>
                <a:buSzTx/>
                <a:buFontTx/>
                <a:buNone/>
              </a:pPr>
              <a:r>
                <a:rPr lang="zh-CN" altLang="en-US" sz="1400" dirty="0">
                  <a:solidFill>
                    <a:srgbClr val="00509B"/>
                  </a:solidFill>
                  <a:latin typeface="微软雅黑" charset="-122"/>
                  <a:ea typeface="微软雅黑" charset="-122"/>
                </a:rPr>
                <a:t>可以结合实时、历史数据进行全局分析</a:t>
              </a:r>
              <a:r>
                <a:rPr lang="en-US" altLang="zh-CN" sz="1400" dirty="0">
                  <a:solidFill>
                    <a:srgbClr val="00509B"/>
                  </a:solidFill>
                  <a:latin typeface="微软雅黑" charset="-122"/>
                  <a:ea typeface="微软雅黑" charset="-122"/>
                </a:rPr>
                <a:t>,</a:t>
              </a:r>
              <a:r>
                <a:rPr lang="zh-CN" altLang="en-US" sz="1400" dirty="0">
                  <a:solidFill>
                    <a:srgbClr val="00509B"/>
                  </a:solidFill>
                  <a:latin typeface="微软雅黑" charset="-122"/>
                  <a:ea typeface="微软雅黑" charset="-122"/>
                </a:rPr>
                <a:t>风险管理部门现在可以每天评估客户的行为，并决定对客户的信用额度在同一天进行调整；原有内部系统、模型整体性能显著提高</a:t>
              </a:r>
              <a:endParaRPr lang="en-US" altLang="zh-CN" sz="1400" dirty="0">
                <a:solidFill>
                  <a:srgbClr val="00509B"/>
                </a:solidFill>
                <a:latin typeface="微软雅黑" charset="-122"/>
                <a:ea typeface="微软雅黑" charset="-122"/>
              </a:endParaRPr>
            </a:p>
            <a:p>
              <a:pPr>
                <a:buClrTx/>
                <a:buSzTx/>
                <a:buFontTx/>
                <a:buNone/>
              </a:pPr>
              <a:r>
                <a:rPr lang="zh-CN" altLang="en-US" sz="1400" b="1" dirty="0">
                  <a:solidFill>
                    <a:srgbClr val="FF0000"/>
                  </a:solidFill>
                  <a:latin typeface="微软雅黑" charset="-122"/>
                  <a:ea typeface="微软雅黑" charset="-122"/>
                </a:rPr>
                <a:t>秒级营销</a:t>
              </a:r>
              <a:endParaRPr lang="en-US" altLang="zh-CN" sz="1400" b="1" dirty="0">
                <a:solidFill>
                  <a:srgbClr val="FF0000"/>
                </a:solidFill>
                <a:latin typeface="微软雅黑" charset="-122"/>
                <a:ea typeface="微软雅黑" charset="-122"/>
              </a:endParaRPr>
            </a:p>
            <a:p>
              <a:pPr>
                <a:buClrTx/>
                <a:buSzTx/>
                <a:buFontTx/>
                <a:buNone/>
              </a:pPr>
              <a:r>
                <a:rPr lang="en-US" altLang="zh-CN" sz="1400" dirty="0" err="1">
                  <a:solidFill>
                    <a:srgbClr val="00509B"/>
                  </a:solidFill>
                  <a:latin typeface="微软雅黑" charset="-122"/>
                  <a:ea typeface="微软雅黑" charset="-122"/>
                </a:rPr>
                <a:t>Greenplum</a:t>
              </a:r>
              <a:r>
                <a:rPr lang="zh-CN" altLang="en-US" sz="1400" dirty="0">
                  <a:solidFill>
                    <a:srgbClr val="00509B"/>
                  </a:solidFill>
                  <a:latin typeface="微软雅黑" charset="-122"/>
                  <a:ea typeface="微软雅黑" charset="-122"/>
                </a:rPr>
                <a:t>数据仓库解决方案提供了统一的客户视图，更有针对的进行营销。</a:t>
              </a:r>
              <a:r>
                <a:rPr lang="en-US" altLang="zh-CN" sz="1400" dirty="0">
                  <a:solidFill>
                    <a:srgbClr val="00509B"/>
                  </a:solidFill>
                  <a:latin typeface="微软雅黑" charset="-122"/>
                  <a:ea typeface="微软雅黑" charset="-122"/>
                </a:rPr>
                <a:t>2011</a:t>
              </a:r>
              <a:r>
                <a:rPr lang="zh-CN" altLang="en-US" sz="1400" dirty="0">
                  <a:solidFill>
                    <a:srgbClr val="00509B"/>
                  </a:solidFill>
                  <a:latin typeface="微软雅黑" charset="-122"/>
                  <a:ea typeface="微软雅黑" charset="-122"/>
                </a:rPr>
                <a:t>年，中信银行信用卡中心通过其数据库营销平台进行了</a:t>
              </a:r>
              <a:r>
                <a:rPr lang="en-US" altLang="zh-CN" sz="1400" dirty="0">
                  <a:solidFill>
                    <a:srgbClr val="00509B"/>
                  </a:solidFill>
                  <a:latin typeface="微软雅黑" charset="-122"/>
                  <a:ea typeface="微软雅黑" charset="-122"/>
                </a:rPr>
                <a:t>1286</a:t>
              </a:r>
              <a:r>
                <a:rPr lang="zh-CN" altLang="en-US" sz="1400" dirty="0">
                  <a:solidFill>
                    <a:srgbClr val="00509B"/>
                  </a:solidFill>
                  <a:latin typeface="微软雅黑" charset="-122"/>
                  <a:ea typeface="微软雅黑" charset="-122"/>
                </a:rPr>
                <a:t>个宣传活动，每个营销活动配置平均时间从</a:t>
              </a:r>
              <a:r>
                <a:rPr lang="en-US" altLang="zh-CN" sz="1400" dirty="0">
                  <a:solidFill>
                    <a:srgbClr val="00509B"/>
                  </a:solidFill>
                  <a:latin typeface="微软雅黑" charset="-122"/>
                  <a:ea typeface="微软雅黑" charset="-122"/>
                </a:rPr>
                <a:t>2</a:t>
              </a:r>
              <a:r>
                <a:rPr lang="zh-CN" altLang="en-US" sz="1400" dirty="0">
                  <a:solidFill>
                    <a:srgbClr val="00509B"/>
                  </a:solidFill>
                  <a:latin typeface="微软雅黑" charset="-122"/>
                  <a:ea typeface="微软雅黑" charset="-122"/>
                </a:rPr>
                <a:t>周缩短到</a:t>
              </a:r>
              <a:r>
                <a:rPr lang="en-US" altLang="zh-CN" sz="1400" dirty="0">
                  <a:solidFill>
                    <a:srgbClr val="00509B"/>
                  </a:solidFill>
                  <a:latin typeface="微软雅黑" charset="-122"/>
                  <a:ea typeface="微软雅黑" charset="-122"/>
                </a:rPr>
                <a:t>2-3</a:t>
              </a:r>
              <a:r>
                <a:rPr lang="zh-CN" altLang="en-US" sz="1400" dirty="0">
                  <a:solidFill>
                    <a:srgbClr val="00509B"/>
                  </a:solidFill>
                  <a:latin typeface="微软雅黑" charset="-122"/>
                  <a:ea typeface="微软雅黑" charset="-122"/>
                </a:rPr>
                <a:t>天。</a:t>
              </a:r>
              <a:endParaRPr lang="en-US" altLang="zh-CN" sz="1400" b="1" dirty="0">
                <a:solidFill>
                  <a:srgbClr val="00509B"/>
                </a:solidFill>
                <a:latin typeface="微软雅黑" charset="-122"/>
                <a:ea typeface="微软雅黑" charset="-122"/>
              </a:endParaRPr>
            </a:p>
          </p:txBody>
        </p:sp>
      </p:grpSp>
      <p:sp>
        <p:nvSpPr>
          <p:cNvPr id="28" name="下箭头 27"/>
          <p:cNvSpPr>
            <a:spLocks noChangeArrowheads="1"/>
          </p:cNvSpPr>
          <p:nvPr/>
        </p:nvSpPr>
        <p:spPr bwMode="auto">
          <a:xfrm>
            <a:off x="5492222" y="3757608"/>
            <a:ext cx="1587236" cy="1232673"/>
          </a:xfrm>
          <a:prstGeom prst="downArrow">
            <a:avLst>
              <a:gd name="adj1" fmla="val 50000"/>
              <a:gd name="adj2" fmla="val 50000"/>
            </a:avLst>
          </a:prstGeom>
          <a:solidFill>
            <a:srgbClr val="6BA9E0"/>
          </a:solidFill>
          <a:ln w="25400">
            <a:solidFill>
              <a:srgbClr val="91A3B3"/>
            </a:solidFill>
            <a:miter lim="800000"/>
            <a:headEnd/>
            <a:tailEnd/>
          </a:ln>
        </p:spPr>
        <p:txBody>
          <a:bodyPr anchor="ctr"/>
          <a:lstStyle>
            <a:lvl1pPr>
              <a:buClr>
                <a:srgbClr val="777777"/>
              </a:buClr>
              <a:buSzPct val="85000"/>
              <a:buChar char="•"/>
              <a:defRPr sz="2200">
                <a:solidFill>
                  <a:schemeClr val="tx1"/>
                </a:solidFill>
                <a:latin typeface="Frutiger LT 55 Roman" charset="0"/>
                <a:ea typeface="黑体" charset="-122"/>
              </a:defRPr>
            </a:lvl1pPr>
            <a:lvl2pPr marL="742950" indent="-285750">
              <a:buClr>
                <a:srgbClr val="777777"/>
              </a:buClr>
              <a:buSzPct val="85000"/>
              <a:buChar char="–"/>
              <a:defRPr sz="2200">
                <a:solidFill>
                  <a:schemeClr val="tx1"/>
                </a:solidFill>
                <a:latin typeface="Frutiger LT 55 Roman" charset="0"/>
                <a:ea typeface="黑体" charset="-122"/>
              </a:defRPr>
            </a:lvl2pPr>
            <a:lvl3pPr marL="1143000" indent="-228600">
              <a:buClr>
                <a:srgbClr val="777777"/>
              </a:buClr>
              <a:buSzPct val="85000"/>
              <a:buChar char="•"/>
              <a:defRPr sz="2200">
                <a:solidFill>
                  <a:schemeClr val="tx1"/>
                </a:solidFill>
                <a:latin typeface="Frutiger LT 55 Roman" charset="0"/>
                <a:ea typeface="黑体" charset="-122"/>
              </a:defRPr>
            </a:lvl3pPr>
            <a:lvl4pPr marL="1600200" indent="-228600">
              <a:buClr>
                <a:srgbClr val="777777"/>
              </a:buClr>
              <a:buSzPct val="85000"/>
              <a:buChar char="–"/>
              <a:defRPr sz="2200">
                <a:solidFill>
                  <a:schemeClr val="tx1"/>
                </a:solidFill>
                <a:latin typeface="Frutiger LT 55 Roman" charset="0"/>
                <a:ea typeface="黑体" charset="-122"/>
              </a:defRPr>
            </a:lvl4pPr>
            <a:lvl5pPr marL="2057400" indent="-228600">
              <a:buClr>
                <a:srgbClr val="777777"/>
              </a:buClr>
              <a:buSzPct val="85000"/>
              <a:buChar char="»"/>
              <a:defRPr sz="2200">
                <a:solidFill>
                  <a:schemeClr val="tx1"/>
                </a:solidFill>
                <a:latin typeface="Frutiger LT 55 Roman" charset="0"/>
                <a:ea typeface="黑体" charset="-122"/>
              </a:defRPr>
            </a:lvl5pPr>
            <a:lvl6pPr marL="25146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6pPr>
            <a:lvl7pPr marL="29718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7pPr>
            <a:lvl8pPr marL="34290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8pPr>
            <a:lvl9pPr marL="38862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9pPr>
          </a:lstStyle>
          <a:p>
            <a:pPr algn="ctr" eaLnBrk="1" hangingPunct="1">
              <a:buClrTx/>
              <a:buSzTx/>
              <a:buFontTx/>
              <a:buNone/>
            </a:pPr>
            <a:r>
              <a:rPr lang="en-US" altLang="zh-CN" sz="1400" b="1">
                <a:latin typeface="微软雅黑" charset="-122"/>
                <a:ea typeface="微软雅黑" charset="-122"/>
              </a:rPr>
              <a:t>EMC Green-plum</a:t>
            </a:r>
            <a:endParaRPr lang="zh-CN" altLang="en-US" sz="1400" b="1" dirty="0">
              <a:latin typeface="微软雅黑" charset="-122"/>
              <a:ea typeface="微软雅黑" charset="-122"/>
            </a:endParaRPr>
          </a:p>
        </p:txBody>
      </p:sp>
      <p:cxnSp>
        <p:nvCxnSpPr>
          <p:cNvPr id="29" name="直接箭头连接符 28"/>
          <p:cNvCxnSpPr>
            <a:cxnSpLocks noChangeShapeType="1"/>
          </p:cNvCxnSpPr>
          <p:nvPr/>
        </p:nvCxnSpPr>
        <p:spPr bwMode="auto">
          <a:xfrm>
            <a:off x="7102477" y="4177172"/>
            <a:ext cx="537431" cy="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30" name="矩形 29"/>
          <p:cNvSpPr>
            <a:spLocks noChangeArrowheads="1"/>
          </p:cNvSpPr>
          <p:nvPr/>
        </p:nvSpPr>
        <p:spPr bwMode="auto">
          <a:xfrm>
            <a:off x="7678738" y="4032710"/>
            <a:ext cx="32228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Clr>
                <a:srgbClr val="777777"/>
              </a:buClr>
              <a:buSzPct val="85000"/>
              <a:buChar char="•"/>
              <a:defRPr sz="2200">
                <a:solidFill>
                  <a:schemeClr val="tx1"/>
                </a:solidFill>
                <a:latin typeface="Frutiger LT 55 Roman" charset="0"/>
                <a:ea typeface="黑体" charset="-122"/>
              </a:defRPr>
            </a:lvl1pPr>
            <a:lvl2pPr marL="742950" indent="-285750">
              <a:buClr>
                <a:srgbClr val="777777"/>
              </a:buClr>
              <a:buSzPct val="85000"/>
              <a:buChar char="–"/>
              <a:defRPr sz="2200">
                <a:solidFill>
                  <a:schemeClr val="tx1"/>
                </a:solidFill>
                <a:latin typeface="Frutiger LT 55 Roman" charset="0"/>
                <a:ea typeface="黑体" charset="-122"/>
              </a:defRPr>
            </a:lvl2pPr>
            <a:lvl3pPr marL="1143000" indent="-228600">
              <a:buClr>
                <a:srgbClr val="777777"/>
              </a:buClr>
              <a:buSzPct val="85000"/>
              <a:buChar char="•"/>
              <a:defRPr sz="2200">
                <a:solidFill>
                  <a:schemeClr val="tx1"/>
                </a:solidFill>
                <a:latin typeface="Frutiger LT 55 Roman" charset="0"/>
                <a:ea typeface="黑体" charset="-122"/>
              </a:defRPr>
            </a:lvl3pPr>
            <a:lvl4pPr marL="1600200" indent="-228600">
              <a:buClr>
                <a:srgbClr val="777777"/>
              </a:buClr>
              <a:buSzPct val="85000"/>
              <a:buChar char="–"/>
              <a:defRPr sz="2200">
                <a:solidFill>
                  <a:schemeClr val="tx1"/>
                </a:solidFill>
                <a:latin typeface="Frutiger LT 55 Roman" charset="0"/>
                <a:ea typeface="黑体" charset="-122"/>
              </a:defRPr>
            </a:lvl4pPr>
            <a:lvl5pPr marL="2057400" indent="-228600">
              <a:buClr>
                <a:srgbClr val="777777"/>
              </a:buClr>
              <a:buSzPct val="85000"/>
              <a:buChar char="»"/>
              <a:defRPr sz="2200">
                <a:solidFill>
                  <a:schemeClr val="tx1"/>
                </a:solidFill>
                <a:latin typeface="Frutiger LT 55 Roman" charset="0"/>
                <a:ea typeface="黑体" charset="-122"/>
              </a:defRPr>
            </a:lvl5pPr>
            <a:lvl6pPr marL="25146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6pPr>
            <a:lvl7pPr marL="29718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7pPr>
            <a:lvl8pPr marL="34290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8pPr>
            <a:lvl9pPr marL="38862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9pPr>
          </a:lstStyle>
          <a:p>
            <a:pPr eaLnBrk="1" hangingPunct="1">
              <a:buClrTx/>
              <a:buSzTx/>
              <a:buFontTx/>
              <a:buNone/>
            </a:pPr>
            <a:r>
              <a:rPr lang="zh-CN" altLang="en-US" sz="1400" b="1">
                <a:latin typeface="微软雅黑" charset="-122"/>
                <a:ea typeface="微软雅黑" charset="-122"/>
              </a:rPr>
              <a:t>未来和基于</a:t>
            </a:r>
            <a:r>
              <a:rPr lang="en-US" altLang="zh-CN" sz="1400" b="1">
                <a:latin typeface="微软雅黑" charset="-122"/>
                <a:ea typeface="微软雅黑" charset="-122"/>
              </a:rPr>
              <a:t>Hadoop</a:t>
            </a:r>
            <a:r>
              <a:rPr lang="zh-CN" altLang="en-US" sz="1400" b="1">
                <a:latin typeface="微软雅黑" charset="-122"/>
                <a:ea typeface="微软雅黑" charset="-122"/>
              </a:rPr>
              <a:t>的</a:t>
            </a:r>
            <a:r>
              <a:rPr lang="en-US" altLang="zh-CN" sz="1400" b="1">
                <a:latin typeface="微软雅黑" charset="-122"/>
                <a:ea typeface="微软雅黑" charset="-122"/>
              </a:rPr>
              <a:t>Pivotal HD</a:t>
            </a:r>
            <a:r>
              <a:rPr lang="zh-CN" altLang="en-US" sz="1400" b="1">
                <a:latin typeface="微软雅黑" charset="-122"/>
                <a:ea typeface="微软雅黑" charset="-122"/>
              </a:rPr>
              <a:t>相融合</a:t>
            </a:r>
            <a:endParaRPr lang="zh-CN" altLang="en-US" sz="1400" b="1">
              <a:solidFill>
                <a:srgbClr val="00509B"/>
              </a:solidFill>
              <a:latin typeface="微软雅黑" charset="-122"/>
              <a:ea typeface="微软雅黑" charset="-122"/>
            </a:endParaRPr>
          </a:p>
        </p:txBody>
      </p:sp>
    </p:spTree>
    <p:extLst>
      <p:ext uri="{BB962C8B-B14F-4D97-AF65-F5344CB8AC3E}">
        <p14:creationId xmlns:p14="http://schemas.microsoft.com/office/powerpoint/2010/main" val="865043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17143" y="491307"/>
            <a:ext cx="6340197" cy="830997"/>
          </a:xfrm>
          <a:prstGeom prst="rect">
            <a:avLst/>
          </a:prstGeom>
          <a:noFill/>
        </p:spPr>
        <p:txBody>
          <a:bodyPr wrap="none" rtlCol="0">
            <a:spAutoFit/>
          </a:bodyPr>
          <a:lstStyle/>
          <a:p>
            <a:r>
              <a:rPr kumimoji="1" lang="zh-CN" altLang="en-US" sz="4800" b="1" dirty="0" smtClean="0">
                <a:solidFill>
                  <a:srgbClr val="053D20"/>
                </a:solidFill>
              </a:rPr>
              <a:t>大数据介绍和应用场景</a:t>
            </a:r>
            <a:endParaRPr kumimoji="1" lang="zh-CN" altLang="en-US" sz="4800" b="1" dirty="0">
              <a:solidFill>
                <a:srgbClr val="053D20"/>
              </a:solidFill>
            </a:endParaRPr>
          </a:p>
        </p:txBody>
      </p:sp>
      <p:sp>
        <p:nvSpPr>
          <p:cNvPr id="6" name="文本框 5"/>
          <p:cNvSpPr txBox="1"/>
          <p:nvPr/>
        </p:nvSpPr>
        <p:spPr>
          <a:xfrm>
            <a:off x="1210674" y="2343933"/>
            <a:ext cx="1944370" cy="523220"/>
          </a:xfrm>
          <a:prstGeom prst="rect">
            <a:avLst/>
          </a:prstGeom>
          <a:solidFill>
            <a:srgbClr val="00B050"/>
          </a:solidFill>
        </p:spPr>
        <p:txBody>
          <a:bodyPr wrap="square" rtlCol="0">
            <a:spAutoFit/>
          </a:bodyPr>
          <a:lstStyle/>
          <a:p>
            <a:r>
              <a:rPr kumimoji="1" lang="zh-CN" altLang="en-US" sz="2800" b="1" dirty="0" smtClean="0">
                <a:solidFill>
                  <a:schemeClr val="bg1"/>
                </a:solidFill>
              </a:rPr>
              <a:t>第一部分</a:t>
            </a:r>
            <a:endParaRPr kumimoji="1" lang="zh-CN" altLang="en-US" sz="2800" b="1" dirty="0">
              <a:solidFill>
                <a:schemeClr val="bg1"/>
              </a:solidFill>
            </a:endParaRPr>
          </a:p>
        </p:txBody>
      </p:sp>
      <p:sp>
        <p:nvSpPr>
          <p:cNvPr id="7" name="文本框 6"/>
          <p:cNvSpPr txBox="1"/>
          <p:nvPr/>
        </p:nvSpPr>
        <p:spPr>
          <a:xfrm>
            <a:off x="1210674" y="4165391"/>
            <a:ext cx="1944370" cy="523220"/>
          </a:xfrm>
          <a:prstGeom prst="rect">
            <a:avLst/>
          </a:prstGeom>
          <a:solidFill>
            <a:srgbClr val="00B050"/>
          </a:solidFill>
        </p:spPr>
        <p:txBody>
          <a:bodyPr wrap="square" rtlCol="0">
            <a:spAutoFit/>
          </a:bodyPr>
          <a:lstStyle/>
          <a:p>
            <a:r>
              <a:rPr kumimoji="1" lang="zh-CN" altLang="en-US" sz="2800" b="1" dirty="0" smtClean="0">
                <a:solidFill>
                  <a:schemeClr val="bg1"/>
                </a:solidFill>
              </a:rPr>
              <a:t>第三部分</a:t>
            </a:r>
            <a:endParaRPr kumimoji="1" lang="zh-CN" altLang="en-US" sz="2800" b="1" dirty="0">
              <a:solidFill>
                <a:schemeClr val="bg1"/>
              </a:solidFill>
            </a:endParaRPr>
          </a:p>
        </p:txBody>
      </p:sp>
      <p:sp>
        <p:nvSpPr>
          <p:cNvPr id="8" name="矩形 7"/>
          <p:cNvSpPr/>
          <p:nvPr/>
        </p:nvSpPr>
        <p:spPr>
          <a:xfrm>
            <a:off x="1106920" y="2885705"/>
            <a:ext cx="4147305" cy="1172629"/>
          </a:xfrm>
          <a:prstGeom prst="rect">
            <a:avLst/>
          </a:prstGeom>
        </p:spPr>
        <p:txBody>
          <a:bodyPr wrap="square">
            <a:spAutoFit/>
          </a:bodyPr>
          <a:lstStyle/>
          <a:p>
            <a:pPr>
              <a:lnSpc>
                <a:spcPct val="130000"/>
              </a:lnSpc>
            </a:pPr>
            <a:r>
              <a:rPr lang="zh-CN" altLang="en-US" dirty="0" smtClean="0">
                <a:solidFill>
                  <a:srgbClr val="103154"/>
                </a:solidFill>
                <a:latin typeface="微软雅黑" panose="020B0503020204020204" pitchFamily="34" charset="-122"/>
                <a:ea typeface="微软雅黑" panose="020B0503020204020204" pitchFamily="34" charset="-122"/>
              </a:rPr>
              <a:t>大数据的概念、背景介绍。了解大数据的基础理论和产生背景，以及目前的行业使用情况。</a:t>
            </a:r>
            <a:endParaRPr lang="zh-CN" altLang="en-US" dirty="0">
              <a:solidFill>
                <a:srgbClr val="103154"/>
              </a:solidFill>
              <a:latin typeface="微软雅黑" panose="020B0503020204020204" pitchFamily="34" charset="-122"/>
              <a:ea typeface="微软雅黑" panose="020B0503020204020204" pitchFamily="34" charset="-122"/>
            </a:endParaRPr>
          </a:p>
        </p:txBody>
      </p:sp>
      <p:sp>
        <p:nvSpPr>
          <p:cNvPr id="9" name="矩形 8"/>
          <p:cNvSpPr/>
          <p:nvPr/>
        </p:nvSpPr>
        <p:spPr>
          <a:xfrm>
            <a:off x="1106920" y="4715063"/>
            <a:ext cx="4147305" cy="1172629"/>
          </a:xfrm>
          <a:prstGeom prst="rect">
            <a:avLst/>
          </a:prstGeom>
        </p:spPr>
        <p:txBody>
          <a:bodyPr wrap="square">
            <a:spAutoFit/>
          </a:bodyPr>
          <a:lstStyle/>
          <a:p>
            <a:pPr>
              <a:lnSpc>
                <a:spcPct val="130000"/>
              </a:lnSpc>
            </a:pPr>
            <a:r>
              <a:rPr lang="en-US" altLang="zh-CN" dirty="0" smtClean="0">
                <a:solidFill>
                  <a:srgbClr val="103154"/>
                </a:solidFill>
                <a:latin typeface="微软雅黑" panose="020B0503020204020204" pitchFamily="34" charset="-122"/>
                <a:ea typeface="微软雅黑" panose="020B0503020204020204" pitchFamily="34" charset="-122"/>
              </a:rPr>
              <a:t>Hadoop</a:t>
            </a:r>
            <a:r>
              <a:rPr lang="zh-CN" altLang="en-US" dirty="0" smtClean="0">
                <a:solidFill>
                  <a:srgbClr val="103154"/>
                </a:solidFill>
                <a:latin typeface="微软雅黑" panose="020B0503020204020204" pitchFamily="34" charset="-122"/>
                <a:ea typeface="微软雅黑" panose="020B0503020204020204" pitchFamily="34" charset="-122"/>
              </a:rPr>
              <a:t>的生态圈。以最流行的</a:t>
            </a:r>
            <a:r>
              <a:rPr lang="en-US" altLang="zh-CN" dirty="0" smtClean="0">
                <a:solidFill>
                  <a:srgbClr val="103154"/>
                </a:solidFill>
                <a:latin typeface="微软雅黑" panose="020B0503020204020204" pitchFamily="34" charset="-122"/>
                <a:ea typeface="微软雅黑" panose="020B0503020204020204" pitchFamily="34" charset="-122"/>
              </a:rPr>
              <a:t>Hadoop</a:t>
            </a:r>
            <a:r>
              <a:rPr lang="zh-CN" altLang="en-US" dirty="0" smtClean="0">
                <a:solidFill>
                  <a:srgbClr val="103154"/>
                </a:solidFill>
                <a:latin typeface="微软雅黑" panose="020B0503020204020204" pitchFamily="34" charset="-122"/>
                <a:ea typeface="微软雅黑" panose="020B0503020204020204" pitchFamily="34" charset="-122"/>
              </a:rPr>
              <a:t>为例，讲解其主要组成结构和工具的实际应用。</a:t>
            </a:r>
            <a:endParaRPr lang="zh-CN" altLang="en-US" dirty="0">
              <a:solidFill>
                <a:srgbClr val="103154"/>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7154396" y="2343933"/>
            <a:ext cx="1966018" cy="523220"/>
          </a:xfrm>
          <a:prstGeom prst="rect">
            <a:avLst/>
          </a:prstGeom>
          <a:solidFill>
            <a:srgbClr val="00B050"/>
          </a:solidFill>
        </p:spPr>
        <p:txBody>
          <a:bodyPr wrap="square" rtlCol="0">
            <a:spAutoFit/>
          </a:bodyPr>
          <a:lstStyle/>
          <a:p>
            <a:r>
              <a:rPr kumimoji="1" lang="zh-CN" altLang="en-US" sz="2800" b="1" dirty="0" smtClean="0">
                <a:solidFill>
                  <a:schemeClr val="bg1"/>
                </a:solidFill>
              </a:rPr>
              <a:t>第二部分</a:t>
            </a:r>
            <a:endParaRPr kumimoji="1" lang="zh-CN" altLang="en-US" sz="2800" b="1" dirty="0">
              <a:solidFill>
                <a:schemeClr val="bg1"/>
              </a:solidFill>
            </a:endParaRPr>
          </a:p>
        </p:txBody>
      </p:sp>
      <p:sp>
        <p:nvSpPr>
          <p:cNvPr id="11" name="文本框 10"/>
          <p:cNvSpPr txBox="1"/>
          <p:nvPr/>
        </p:nvSpPr>
        <p:spPr>
          <a:xfrm>
            <a:off x="7154396" y="4165391"/>
            <a:ext cx="1966018" cy="523220"/>
          </a:xfrm>
          <a:prstGeom prst="rect">
            <a:avLst/>
          </a:prstGeom>
          <a:solidFill>
            <a:srgbClr val="00B050"/>
          </a:solidFill>
        </p:spPr>
        <p:txBody>
          <a:bodyPr wrap="square" rtlCol="0">
            <a:spAutoFit/>
          </a:bodyPr>
          <a:lstStyle/>
          <a:p>
            <a:r>
              <a:rPr kumimoji="1" lang="zh-CN" altLang="en-US" sz="2800" b="1" dirty="0" smtClean="0">
                <a:solidFill>
                  <a:schemeClr val="bg1"/>
                </a:solidFill>
              </a:rPr>
              <a:t>第四部分</a:t>
            </a:r>
            <a:endParaRPr kumimoji="1" lang="zh-CN" altLang="en-US" sz="2800" b="1" dirty="0">
              <a:solidFill>
                <a:schemeClr val="bg1"/>
              </a:solidFill>
            </a:endParaRPr>
          </a:p>
        </p:txBody>
      </p:sp>
      <p:sp>
        <p:nvSpPr>
          <p:cNvPr id="12" name="矩形 11"/>
          <p:cNvSpPr/>
          <p:nvPr/>
        </p:nvSpPr>
        <p:spPr>
          <a:xfrm>
            <a:off x="7050642" y="2885705"/>
            <a:ext cx="4147305" cy="1172629"/>
          </a:xfrm>
          <a:prstGeom prst="rect">
            <a:avLst/>
          </a:prstGeom>
        </p:spPr>
        <p:txBody>
          <a:bodyPr wrap="square">
            <a:spAutoFit/>
          </a:bodyPr>
          <a:lstStyle/>
          <a:p>
            <a:pPr>
              <a:lnSpc>
                <a:spcPct val="130000"/>
              </a:lnSpc>
            </a:pPr>
            <a:r>
              <a:rPr lang="zh-CN" altLang="en-US" dirty="0" smtClean="0">
                <a:solidFill>
                  <a:srgbClr val="103154"/>
                </a:solidFill>
                <a:latin typeface="微软雅黑" panose="020B0503020204020204" pitchFamily="34" charset="-122"/>
                <a:ea typeface="微软雅黑" panose="020B0503020204020204" pitchFamily="34" charset="-122"/>
              </a:rPr>
              <a:t>大数据相关技术及应用。了解目前国内通用的大数据技术</a:t>
            </a:r>
            <a:r>
              <a:rPr lang="zh-CN" altLang="en-US" dirty="0" smtClean="0">
                <a:solidFill>
                  <a:srgbClr val="103154"/>
                </a:solidFill>
                <a:latin typeface="微软雅黑" panose="020B0503020204020204" pitchFamily="34" charset="-122"/>
                <a:ea typeface="微软雅黑" panose="020B0503020204020204" pitchFamily="34" charset="-122"/>
              </a:rPr>
              <a:t>和应用，</a:t>
            </a:r>
            <a:r>
              <a:rPr lang="zh-CN" altLang="en-US" dirty="0" smtClean="0">
                <a:solidFill>
                  <a:srgbClr val="103154"/>
                </a:solidFill>
                <a:latin typeface="微软雅黑" panose="020B0503020204020204" pitchFamily="34" charset="-122"/>
                <a:ea typeface="微软雅黑" panose="020B0503020204020204" pitchFamily="34" charset="-122"/>
              </a:rPr>
              <a:t>以及大数据行业的三个维度划分。</a:t>
            </a:r>
            <a:endParaRPr lang="zh-CN" altLang="en-US" dirty="0">
              <a:solidFill>
                <a:srgbClr val="103154"/>
              </a:solidFill>
              <a:latin typeface="微软雅黑" panose="020B0503020204020204" pitchFamily="34" charset="-122"/>
              <a:ea typeface="微软雅黑" panose="020B0503020204020204" pitchFamily="34" charset="-122"/>
            </a:endParaRPr>
          </a:p>
        </p:txBody>
      </p:sp>
      <p:sp>
        <p:nvSpPr>
          <p:cNvPr id="13" name="矩形 12"/>
          <p:cNvSpPr/>
          <p:nvPr/>
        </p:nvSpPr>
        <p:spPr>
          <a:xfrm>
            <a:off x="7050642" y="4715063"/>
            <a:ext cx="4147305" cy="812530"/>
          </a:xfrm>
          <a:prstGeom prst="rect">
            <a:avLst/>
          </a:prstGeom>
        </p:spPr>
        <p:txBody>
          <a:bodyPr wrap="square">
            <a:spAutoFit/>
          </a:bodyPr>
          <a:lstStyle/>
          <a:p>
            <a:pPr>
              <a:lnSpc>
                <a:spcPct val="130000"/>
              </a:lnSpc>
            </a:pPr>
            <a:r>
              <a:rPr lang="zh-CN" altLang="en-US" dirty="0" smtClean="0">
                <a:solidFill>
                  <a:srgbClr val="103154"/>
                </a:solidFill>
                <a:latin typeface="微软雅黑" panose="020B0503020204020204" pitchFamily="34" charset="-122"/>
                <a:ea typeface="微软雅黑" panose="020B0503020204020204" pitchFamily="34" charset="-122"/>
              </a:rPr>
              <a:t>行业应用案例。通过两个行业案例，讲解大数据的实际应用价值。</a:t>
            </a:r>
            <a:endParaRPr lang="zh-CN" altLang="en-US" dirty="0">
              <a:solidFill>
                <a:srgbClr val="103154"/>
              </a:solidFill>
              <a:latin typeface="微软雅黑" panose="020B0503020204020204" pitchFamily="34" charset="-122"/>
              <a:ea typeface="微软雅黑" panose="020B0503020204020204" pitchFamily="34" charset="-122"/>
            </a:endParaRPr>
          </a:p>
        </p:txBody>
      </p:sp>
      <p:cxnSp>
        <p:nvCxnSpPr>
          <p:cNvPr id="14" name="直线连接符 16"/>
          <p:cNvCxnSpPr/>
          <p:nvPr/>
        </p:nvCxnSpPr>
        <p:spPr>
          <a:xfrm>
            <a:off x="6062301" y="2343933"/>
            <a:ext cx="0" cy="3092574"/>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878796"/>
      </p:ext>
    </p:extLst>
  </p:cSld>
  <p:clrMapOvr>
    <a:masterClrMapping/>
  </p:clrMapOvr>
  <p:transition spd="med">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电信行业</a:t>
            </a:r>
            <a:endParaRPr kumimoji="1" lang="zh-CN" altLang="en-US" dirty="0"/>
          </a:p>
        </p:txBody>
      </p:sp>
      <p:sp>
        <p:nvSpPr>
          <p:cNvPr id="3" name="Isosceles Triangle 5"/>
          <p:cNvSpPr>
            <a:spLocks noChangeArrowheads="1"/>
          </p:cNvSpPr>
          <p:nvPr/>
        </p:nvSpPr>
        <p:spPr bwMode="auto">
          <a:xfrm rot="10800000">
            <a:off x="5248275" y="2138141"/>
            <a:ext cx="505692" cy="290133"/>
          </a:xfrm>
          <a:prstGeom prst="triangle">
            <a:avLst>
              <a:gd name="adj" fmla="val 50000"/>
            </a:avLst>
          </a:prstGeom>
          <a:solidFill>
            <a:srgbClr val="88C9EC"/>
          </a:solidFill>
          <a:ln w="9525">
            <a:solidFill>
              <a:srgbClr val="C0D9EF"/>
            </a:solidFill>
            <a:miter lim="800000"/>
            <a:headEnd/>
            <a:tailEnd/>
          </a:ln>
          <a:effectLst>
            <a:outerShdw blurRad="63500" dist="23000" dir="5400000" algn="ctr" rotWithShape="0">
              <a:srgbClr val="000000">
                <a:alpha val="34000"/>
              </a:srgbClr>
            </a:outerShdw>
          </a:effectLst>
        </p:spPr>
        <p:txBody>
          <a:bodyPr anchor="ctr"/>
          <a:lstStyle>
            <a:lvl1pPr>
              <a:buClr>
                <a:srgbClr val="777777"/>
              </a:buClr>
              <a:buSzPct val="85000"/>
              <a:buChar char="•"/>
              <a:defRPr sz="2200">
                <a:solidFill>
                  <a:schemeClr val="tx1"/>
                </a:solidFill>
                <a:latin typeface="Frutiger LT 55 Roman" charset="0"/>
                <a:ea typeface="黑体" charset="-122"/>
              </a:defRPr>
            </a:lvl1pPr>
            <a:lvl2pPr marL="742950" indent="-285750">
              <a:buClr>
                <a:srgbClr val="777777"/>
              </a:buClr>
              <a:buSzPct val="85000"/>
              <a:buChar char="–"/>
              <a:defRPr sz="2200">
                <a:solidFill>
                  <a:schemeClr val="tx1"/>
                </a:solidFill>
                <a:latin typeface="Frutiger LT 55 Roman" charset="0"/>
                <a:ea typeface="黑体" charset="-122"/>
              </a:defRPr>
            </a:lvl2pPr>
            <a:lvl3pPr marL="1143000" indent="-228600">
              <a:buClr>
                <a:srgbClr val="777777"/>
              </a:buClr>
              <a:buSzPct val="85000"/>
              <a:buChar char="•"/>
              <a:defRPr sz="2200">
                <a:solidFill>
                  <a:schemeClr val="tx1"/>
                </a:solidFill>
                <a:latin typeface="Frutiger LT 55 Roman" charset="0"/>
                <a:ea typeface="黑体" charset="-122"/>
              </a:defRPr>
            </a:lvl3pPr>
            <a:lvl4pPr marL="1600200" indent="-228600">
              <a:buClr>
                <a:srgbClr val="777777"/>
              </a:buClr>
              <a:buSzPct val="85000"/>
              <a:buChar char="–"/>
              <a:defRPr sz="2200">
                <a:solidFill>
                  <a:schemeClr val="tx1"/>
                </a:solidFill>
                <a:latin typeface="Frutiger LT 55 Roman" charset="0"/>
                <a:ea typeface="黑体" charset="-122"/>
              </a:defRPr>
            </a:lvl4pPr>
            <a:lvl5pPr marL="2057400" indent="-228600">
              <a:buClr>
                <a:srgbClr val="777777"/>
              </a:buClr>
              <a:buSzPct val="85000"/>
              <a:buChar char="»"/>
              <a:defRPr sz="2200">
                <a:solidFill>
                  <a:schemeClr val="tx1"/>
                </a:solidFill>
                <a:latin typeface="Frutiger LT 55 Roman" charset="0"/>
                <a:ea typeface="黑体" charset="-122"/>
              </a:defRPr>
            </a:lvl5pPr>
            <a:lvl6pPr marL="25146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6pPr>
            <a:lvl7pPr marL="29718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7pPr>
            <a:lvl8pPr marL="34290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8pPr>
            <a:lvl9pPr marL="38862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9pPr>
          </a:lstStyle>
          <a:p>
            <a:pPr algn="ctr" eaLnBrk="1" hangingPunct="1">
              <a:buClrTx/>
              <a:buSzTx/>
              <a:buFontTx/>
              <a:buNone/>
            </a:pPr>
            <a:endParaRPr lang="en-US" altLang="zh-CN" sz="1200">
              <a:solidFill>
                <a:srgbClr val="FFFFFF"/>
              </a:solidFill>
              <a:latin typeface="微软雅黑" charset="-122"/>
              <a:ea typeface="微软雅黑" charset="-122"/>
            </a:endParaRPr>
          </a:p>
        </p:txBody>
      </p:sp>
      <p:sp>
        <p:nvSpPr>
          <p:cNvPr id="4" name="Isosceles Triangle 162"/>
          <p:cNvSpPr>
            <a:spLocks noChangeArrowheads="1"/>
          </p:cNvSpPr>
          <p:nvPr/>
        </p:nvSpPr>
        <p:spPr bwMode="auto">
          <a:xfrm rot="10800000">
            <a:off x="5262562" y="3644686"/>
            <a:ext cx="505691" cy="290133"/>
          </a:xfrm>
          <a:prstGeom prst="triangle">
            <a:avLst>
              <a:gd name="adj" fmla="val 50000"/>
            </a:avLst>
          </a:prstGeom>
          <a:solidFill>
            <a:srgbClr val="88C9EC"/>
          </a:solidFill>
          <a:ln w="9525">
            <a:solidFill>
              <a:srgbClr val="C0D9EF"/>
            </a:solidFill>
            <a:miter lim="800000"/>
            <a:headEnd/>
            <a:tailEnd/>
          </a:ln>
          <a:effectLst>
            <a:outerShdw blurRad="63500" dist="23000" dir="5400000" algn="ctr" rotWithShape="0">
              <a:srgbClr val="000000">
                <a:alpha val="34000"/>
              </a:srgbClr>
            </a:outerShdw>
          </a:effectLst>
        </p:spPr>
        <p:txBody>
          <a:bodyPr anchor="ctr"/>
          <a:lstStyle>
            <a:lvl1pPr>
              <a:buClr>
                <a:srgbClr val="777777"/>
              </a:buClr>
              <a:buSzPct val="85000"/>
              <a:buChar char="•"/>
              <a:defRPr sz="2200">
                <a:solidFill>
                  <a:schemeClr val="tx1"/>
                </a:solidFill>
                <a:latin typeface="Frutiger LT 55 Roman" charset="0"/>
                <a:ea typeface="黑体" charset="-122"/>
              </a:defRPr>
            </a:lvl1pPr>
            <a:lvl2pPr marL="742950" indent="-285750">
              <a:buClr>
                <a:srgbClr val="777777"/>
              </a:buClr>
              <a:buSzPct val="85000"/>
              <a:buChar char="–"/>
              <a:defRPr sz="2200">
                <a:solidFill>
                  <a:schemeClr val="tx1"/>
                </a:solidFill>
                <a:latin typeface="Frutiger LT 55 Roman" charset="0"/>
                <a:ea typeface="黑体" charset="-122"/>
              </a:defRPr>
            </a:lvl2pPr>
            <a:lvl3pPr marL="1143000" indent="-228600">
              <a:buClr>
                <a:srgbClr val="777777"/>
              </a:buClr>
              <a:buSzPct val="85000"/>
              <a:buChar char="•"/>
              <a:defRPr sz="2200">
                <a:solidFill>
                  <a:schemeClr val="tx1"/>
                </a:solidFill>
                <a:latin typeface="Frutiger LT 55 Roman" charset="0"/>
                <a:ea typeface="黑体" charset="-122"/>
              </a:defRPr>
            </a:lvl3pPr>
            <a:lvl4pPr marL="1600200" indent="-228600">
              <a:buClr>
                <a:srgbClr val="777777"/>
              </a:buClr>
              <a:buSzPct val="85000"/>
              <a:buChar char="–"/>
              <a:defRPr sz="2200">
                <a:solidFill>
                  <a:schemeClr val="tx1"/>
                </a:solidFill>
                <a:latin typeface="Frutiger LT 55 Roman" charset="0"/>
                <a:ea typeface="黑体" charset="-122"/>
              </a:defRPr>
            </a:lvl4pPr>
            <a:lvl5pPr marL="2057400" indent="-228600">
              <a:buClr>
                <a:srgbClr val="777777"/>
              </a:buClr>
              <a:buSzPct val="85000"/>
              <a:buChar char="»"/>
              <a:defRPr sz="2200">
                <a:solidFill>
                  <a:schemeClr val="tx1"/>
                </a:solidFill>
                <a:latin typeface="Frutiger LT 55 Roman" charset="0"/>
                <a:ea typeface="黑体" charset="-122"/>
              </a:defRPr>
            </a:lvl5pPr>
            <a:lvl6pPr marL="25146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6pPr>
            <a:lvl7pPr marL="29718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7pPr>
            <a:lvl8pPr marL="34290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8pPr>
            <a:lvl9pPr marL="38862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9pPr>
          </a:lstStyle>
          <a:p>
            <a:pPr algn="ctr" eaLnBrk="1" hangingPunct="1">
              <a:buClrTx/>
              <a:buSzTx/>
              <a:buFontTx/>
              <a:buNone/>
            </a:pPr>
            <a:endParaRPr lang="en-US" altLang="zh-CN" sz="1200">
              <a:solidFill>
                <a:srgbClr val="FFFFFF"/>
              </a:solidFill>
              <a:latin typeface="微软雅黑" charset="-122"/>
              <a:ea typeface="微软雅黑" charset="-122"/>
            </a:endParaRPr>
          </a:p>
        </p:txBody>
      </p:sp>
      <p:sp>
        <p:nvSpPr>
          <p:cNvPr id="5" name="Isosceles Triangle 163"/>
          <p:cNvSpPr>
            <a:spLocks noChangeArrowheads="1"/>
          </p:cNvSpPr>
          <p:nvPr/>
        </p:nvSpPr>
        <p:spPr bwMode="auto">
          <a:xfrm rot="10800000">
            <a:off x="5262562" y="5202032"/>
            <a:ext cx="505691" cy="288436"/>
          </a:xfrm>
          <a:prstGeom prst="triangle">
            <a:avLst>
              <a:gd name="adj" fmla="val 50000"/>
            </a:avLst>
          </a:prstGeom>
          <a:solidFill>
            <a:srgbClr val="88C9EC"/>
          </a:solidFill>
          <a:ln w="9525">
            <a:solidFill>
              <a:srgbClr val="C0D9EF"/>
            </a:solidFill>
            <a:miter lim="800000"/>
            <a:headEnd/>
            <a:tailEnd/>
          </a:ln>
          <a:effectLst>
            <a:outerShdw blurRad="63500" dist="23000" dir="5400000" algn="ctr" rotWithShape="0">
              <a:srgbClr val="000000">
                <a:alpha val="34000"/>
              </a:srgbClr>
            </a:outerShdw>
          </a:effectLst>
        </p:spPr>
        <p:txBody>
          <a:bodyPr anchor="ctr"/>
          <a:lstStyle>
            <a:lvl1pPr>
              <a:buClr>
                <a:srgbClr val="777777"/>
              </a:buClr>
              <a:buSzPct val="85000"/>
              <a:buChar char="•"/>
              <a:defRPr sz="2200">
                <a:solidFill>
                  <a:schemeClr val="tx1"/>
                </a:solidFill>
                <a:latin typeface="Frutiger LT 55 Roman" charset="0"/>
                <a:ea typeface="黑体" charset="-122"/>
              </a:defRPr>
            </a:lvl1pPr>
            <a:lvl2pPr marL="742950" indent="-285750">
              <a:buClr>
                <a:srgbClr val="777777"/>
              </a:buClr>
              <a:buSzPct val="85000"/>
              <a:buChar char="–"/>
              <a:defRPr sz="2200">
                <a:solidFill>
                  <a:schemeClr val="tx1"/>
                </a:solidFill>
                <a:latin typeface="Frutiger LT 55 Roman" charset="0"/>
                <a:ea typeface="黑体" charset="-122"/>
              </a:defRPr>
            </a:lvl2pPr>
            <a:lvl3pPr marL="1143000" indent="-228600">
              <a:buClr>
                <a:srgbClr val="777777"/>
              </a:buClr>
              <a:buSzPct val="85000"/>
              <a:buChar char="•"/>
              <a:defRPr sz="2200">
                <a:solidFill>
                  <a:schemeClr val="tx1"/>
                </a:solidFill>
                <a:latin typeface="Frutiger LT 55 Roman" charset="0"/>
                <a:ea typeface="黑体" charset="-122"/>
              </a:defRPr>
            </a:lvl3pPr>
            <a:lvl4pPr marL="1600200" indent="-228600">
              <a:buClr>
                <a:srgbClr val="777777"/>
              </a:buClr>
              <a:buSzPct val="85000"/>
              <a:buChar char="–"/>
              <a:defRPr sz="2200">
                <a:solidFill>
                  <a:schemeClr val="tx1"/>
                </a:solidFill>
                <a:latin typeface="Frutiger LT 55 Roman" charset="0"/>
                <a:ea typeface="黑体" charset="-122"/>
              </a:defRPr>
            </a:lvl4pPr>
            <a:lvl5pPr marL="2057400" indent="-228600">
              <a:buClr>
                <a:srgbClr val="777777"/>
              </a:buClr>
              <a:buSzPct val="85000"/>
              <a:buChar char="»"/>
              <a:defRPr sz="2200">
                <a:solidFill>
                  <a:schemeClr val="tx1"/>
                </a:solidFill>
                <a:latin typeface="Frutiger LT 55 Roman" charset="0"/>
                <a:ea typeface="黑体" charset="-122"/>
              </a:defRPr>
            </a:lvl5pPr>
            <a:lvl6pPr marL="25146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6pPr>
            <a:lvl7pPr marL="29718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7pPr>
            <a:lvl8pPr marL="34290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8pPr>
            <a:lvl9pPr marL="38862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9pPr>
          </a:lstStyle>
          <a:p>
            <a:pPr algn="ctr" eaLnBrk="1" hangingPunct="1">
              <a:buClrTx/>
              <a:buSzTx/>
              <a:buFontTx/>
              <a:buNone/>
            </a:pPr>
            <a:endParaRPr lang="en-US" altLang="zh-CN" sz="1200">
              <a:solidFill>
                <a:srgbClr val="FFFFFF"/>
              </a:solidFill>
              <a:latin typeface="微软雅黑" charset="-122"/>
              <a:ea typeface="微软雅黑" charset="-122"/>
            </a:endParaRPr>
          </a:p>
        </p:txBody>
      </p:sp>
      <p:grpSp>
        <p:nvGrpSpPr>
          <p:cNvPr id="6" name="Rounded Rectangle 4"/>
          <p:cNvGrpSpPr>
            <a:grpSpLocks/>
          </p:cNvGrpSpPr>
          <p:nvPr/>
        </p:nvGrpSpPr>
        <p:grpSpPr bwMode="auto">
          <a:xfrm>
            <a:off x="2700339" y="1150719"/>
            <a:ext cx="6978541" cy="999346"/>
            <a:chOff x="0" y="0"/>
            <a:chExt cx="4209" cy="589"/>
          </a:xfrm>
        </p:grpSpPr>
        <p:pic>
          <p:nvPicPr>
            <p:cNvPr id="7" name="Rounded Rectangl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209" cy="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7"/>
            <p:cNvSpPr txBox="1">
              <a:spLocks noChangeArrowheads="1"/>
            </p:cNvSpPr>
            <p:nvPr/>
          </p:nvSpPr>
          <p:spPr bwMode="auto">
            <a:xfrm>
              <a:off x="39" y="38"/>
              <a:ext cx="4137" cy="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Clr>
                  <a:srgbClr val="777777"/>
                </a:buClr>
                <a:buSzPct val="85000"/>
                <a:buChar char="•"/>
                <a:defRPr sz="2200">
                  <a:solidFill>
                    <a:schemeClr val="tx1"/>
                  </a:solidFill>
                  <a:latin typeface="Frutiger LT 55 Roman" charset="0"/>
                  <a:ea typeface="黑体" charset="-122"/>
                </a:defRPr>
              </a:lvl1pPr>
              <a:lvl2pPr marL="742950" indent="-285750">
                <a:buClr>
                  <a:srgbClr val="777777"/>
                </a:buClr>
                <a:buSzPct val="85000"/>
                <a:buChar char="–"/>
                <a:defRPr sz="2200">
                  <a:solidFill>
                    <a:schemeClr val="tx1"/>
                  </a:solidFill>
                  <a:latin typeface="Frutiger LT 55 Roman" charset="0"/>
                  <a:ea typeface="黑体" charset="-122"/>
                </a:defRPr>
              </a:lvl2pPr>
              <a:lvl3pPr marL="1143000" indent="-228600">
                <a:buClr>
                  <a:srgbClr val="777777"/>
                </a:buClr>
                <a:buSzPct val="85000"/>
                <a:buChar char="•"/>
                <a:defRPr sz="2200">
                  <a:solidFill>
                    <a:schemeClr val="tx1"/>
                  </a:solidFill>
                  <a:latin typeface="Frutiger LT 55 Roman" charset="0"/>
                  <a:ea typeface="黑体" charset="-122"/>
                </a:defRPr>
              </a:lvl3pPr>
              <a:lvl4pPr marL="1600200" indent="-228600">
                <a:buClr>
                  <a:srgbClr val="777777"/>
                </a:buClr>
                <a:buSzPct val="85000"/>
                <a:buChar char="–"/>
                <a:defRPr sz="2200">
                  <a:solidFill>
                    <a:schemeClr val="tx1"/>
                  </a:solidFill>
                  <a:latin typeface="Frutiger LT 55 Roman" charset="0"/>
                  <a:ea typeface="黑体" charset="-122"/>
                </a:defRPr>
              </a:lvl4pPr>
              <a:lvl5pPr marL="2057400" indent="-228600">
                <a:buClr>
                  <a:srgbClr val="777777"/>
                </a:buClr>
                <a:buSzPct val="85000"/>
                <a:buChar char="»"/>
                <a:defRPr sz="2200">
                  <a:solidFill>
                    <a:schemeClr val="tx1"/>
                  </a:solidFill>
                  <a:latin typeface="Frutiger LT 55 Roman" charset="0"/>
                  <a:ea typeface="黑体" charset="-122"/>
                </a:defRPr>
              </a:lvl5pPr>
              <a:lvl6pPr marL="25146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6pPr>
              <a:lvl7pPr marL="29718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7pPr>
              <a:lvl8pPr marL="34290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8pPr>
              <a:lvl9pPr marL="38862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9pPr>
            </a:lstStyle>
            <a:p>
              <a:pPr eaLnBrk="1" hangingPunct="1">
                <a:buClrTx/>
                <a:buSzTx/>
                <a:buFontTx/>
                <a:buNone/>
              </a:pPr>
              <a:r>
                <a:rPr lang="zh-CN" altLang="en-US" sz="1200" dirty="0">
                  <a:latin typeface="微软雅黑" charset="-122"/>
                  <a:ea typeface="微软雅黑" charset="-122"/>
                </a:rPr>
                <a:t/>
              </a:r>
              <a:br>
                <a:rPr lang="zh-CN" altLang="en-US" sz="1200" dirty="0">
                  <a:latin typeface="微软雅黑" charset="-122"/>
                  <a:ea typeface="微软雅黑" charset="-122"/>
                </a:rPr>
              </a:br>
              <a:r>
                <a:rPr lang="zh-CN" altLang="en-US" sz="1200" dirty="0">
                  <a:latin typeface="微软雅黑" charset="-122"/>
                  <a:ea typeface="微软雅黑" charset="-122"/>
                </a:rPr>
                <a:t>   随着互联网和移动互联网的发展，运营商的网络将会更加繁忙，用于监测网络状态的信令数据也会快速增长。通过大数据的海量分布式存储技术，可以更好地满足存储需求；通过智能分析技术，能够提高网络维护的实时性，预测网络流量峰值，预警异常流量，有效防止网络堵塞和宕机，为网络改造、优化提供参考，从而提高网络服务质量，提升用户体验。</a:t>
              </a:r>
            </a:p>
          </p:txBody>
        </p:sp>
      </p:grpSp>
      <p:sp>
        <p:nvSpPr>
          <p:cNvPr id="9" name="Oval 111"/>
          <p:cNvSpPr>
            <a:spLocks noChangeAspect="1" noChangeArrowheads="1"/>
          </p:cNvSpPr>
          <p:nvPr/>
        </p:nvSpPr>
        <p:spPr bwMode="auto">
          <a:xfrm>
            <a:off x="1293476" y="1179295"/>
            <a:ext cx="1300107" cy="1300107"/>
          </a:xfrm>
          <a:prstGeom prst="ellipse">
            <a:avLst/>
          </a:prstGeom>
          <a:solidFill>
            <a:srgbClr val="88C9EC"/>
          </a:solidFill>
          <a:ln>
            <a:noFill/>
          </a:ln>
          <a:effectLst>
            <a:outerShdw blurRad="63500" dist="38100" dir="2700000" algn="ctr" rotWithShape="0">
              <a:srgbClr val="000000">
                <a:alpha val="39000"/>
              </a:srgbClr>
            </a:outerShdw>
          </a:effectLst>
          <a:extLst>
            <a:ext uri="{91240B29-F687-4F45-9708-019B960494DF}">
              <a14:hiddenLine xmlns:a14="http://schemas.microsoft.com/office/drawing/2010/main" w="9525">
                <a:solidFill>
                  <a:srgbClr val="000000"/>
                </a:solidFill>
                <a:round/>
                <a:headEnd/>
                <a:tailEnd/>
              </a14:hiddenLine>
            </a:ext>
          </a:extLst>
        </p:spPr>
        <p:txBody>
          <a:bodyPr lIns="0" rIns="0" anchor="ctr"/>
          <a:lstStyle>
            <a:lvl1pPr eaLnBrk="0" hangingPunct="0">
              <a:buClr>
                <a:srgbClr val="777777"/>
              </a:buClr>
              <a:buSzPct val="85000"/>
              <a:buChar char="•"/>
              <a:defRPr sz="2200">
                <a:solidFill>
                  <a:schemeClr val="tx1"/>
                </a:solidFill>
                <a:latin typeface="Frutiger LT 55 Roman" pitchFamily="2" charset="0"/>
                <a:ea typeface="黑体" panose="02010609060101010101" pitchFamily="49" charset="-122"/>
              </a:defRPr>
            </a:lvl1pPr>
            <a:lvl2pPr marL="742950" indent="-285750" eaLnBrk="0" hangingPunct="0">
              <a:buClr>
                <a:srgbClr val="777777"/>
              </a:buClr>
              <a:buSzPct val="85000"/>
              <a:buChar char="–"/>
              <a:defRPr sz="2200">
                <a:solidFill>
                  <a:schemeClr val="tx1"/>
                </a:solidFill>
                <a:latin typeface="Frutiger LT 55 Roman" pitchFamily="2" charset="0"/>
                <a:ea typeface="黑体" panose="02010609060101010101" pitchFamily="49" charset="-122"/>
              </a:defRPr>
            </a:lvl2pPr>
            <a:lvl3pPr marL="1143000" indent="-228600" eaLnBrk="0" hangingPunct="0">
              <a:buClr>
                <a:srgbClr val="777777"/>
              </a:buClr>
              <a:buSzPct val="85000"/>
              <a:buChar char="•"/>
              <a:defRPr sz="2200">
                <a:solidFill>
                  <a:schemeClr val="tx1"/>
                </a:solidFill>
                <a:latin typeface="Frutiger LT 55 Roman" pitchFamily="2" charset="0"/>
                <a:ea typeface="黑体" panose="02010609060101010101" pitchFamily="49" charset="-122"/>
              </a:defRPr>
            </a:lvl3pPr>
            <a:lvl4pPr marL="1600200" indent="-228600" eaLnBrk="0" hangingPunct="0">
              <a:buClr>
                <a:srgbClr val="777777"/>
              </a:buClr>
              <a:buSzPct val="85000"/>
              <a:buChar char="–"/>
              <a:defRPr sz="2200">
                <a:solidFill>
                  <a:schemeClr val="tx1"/>
                </a:solidFill>
                <a:latin typeface="Frutiger LT 55 Roman" pitchFamily="2" charset="0"/>
                <a:ea typeface="黑体" panose="02010609060101010101" pitchFamily="49" charset="-122"/>
              </a:defRPr>
            </a:lvl4pPr>
            <a:lvl5pPr marL="2057400" indent="-228600" eaLnBrk="0" hangingPunct="0">
              <a:buClr>
                <a:srgbClr val="777777"/>
              </a:buClr>
              <a:buSzPct val="85000"/>
              <a:buChar char="»"/>
              <a:defRPr sz="2200">
                <a:solidFill>
                  <a:schemeClr val="tx1"/>
                </a:solidFill>
                <a:latin typeface="Frutiger LT 55 Roman" pitchFamily="2" charset="0"/>
                <a:ea typeface="黑体" panose="02010609060101010101" pitchFamily="49" charset="-122"/>
              </a:defRPr>
            </a:lvl5pPr>
            <a:lvl6pPr marL="2514600" indent="-228600" eaLnBrk="0" fontAlgn="base" hangingPunct="0">
              <a:spcBef>
                <a:spcPct val="0"/>
              </a:spcBef>
              <a:spcAft>
                <a:spcPct val="0"/>
              </a:spcAft>
              <a:buClr>
                <a:srgbClr val="777777"/>
              </a:buClr>
              <a:buSzPct val="85000"/>
              <a:buChar char="»"/>
              <a:defRPr sz="2200">
                <a:solidFill>
                  <a:schemeClr val="tx1"/>
                </a:solidFill>
                <a:latin typeface="Frutiger LT 55 Roman" pitchFamily="2" charset="0"/>
                <a:ea typeface="黑体" panose="02010609060101010101" pitchFamily="49" charset="-122"/>
              </a:defRPr>
            </a:lvl6pPr>
            <a:lvl7pPr marL="2971800" indent="-228600" eaLnBrk="0" fontAlgn="base" hangingPunct="0">
              <a:spcBef>
                <a:spcPct val="0"/>
              </a:spcBef>
              <a:spcAft>
                <a:spcPct val="0"/>
              </a:spcAft>
              <a:buClr>
                <a:srgbClr val="777777"/>
              </a:buClr>
              <a:buSzPct val="85000"/>
              <a:buChar char="»"/>
              <a:defRPr sz="2200">
                <a:solidFill>
                  <a:schemeClr val="tx1"/>
                </a:solidFill>
                <a:latin typeface="Frutiger LT 55 Roman" pitchFamily="2" charset="0"/>
                <a:ea typeface="黑体" panose="02010609060101010101" pitchFamily="49" charset="-122"/>
              </a:defRPr>
            </a:lvl7pPr>
            <a:lvl8pPr marL="3429000" indent="-228600" eaLnBrk="0" fontAlgn="base" hangingPunct="0">
              <a:spcBef>
                <a:spcPct val="0"/>
              </a:spcBef>
              <a:spcAft>
                <a:spcPct val="0"/>
              </a:spcAft>
              <a:buClr>
                <a:srgbClr val="777777"/>
              </a:buClr>
              <a:buSzPct val="85000"/>
              <a:buChar char="»"/>
              <a:defRPr sz="2200">
                <a:solidFill>
                  <a:schemeClr val="tx1"/>
                </a:solidFill>
                <a:latin typeface="Frutiger LT 55 Roman" pitchFamily="2" charset="0"/>
                <a:ea typeface="黑体" panose="02010609060101010101" pitchFamily="49" charset="-122"/>
              </a:defRPr>
            </a:lvl8pPr>
            <a:lvl9pPr marL="3886200" indent="-228600" eaLnBrk="0" fontAlgn="base" hangingPunct="0">
              <a:spcBef>
                <a:spcPct val="0"/>
              </a:spcBef>
              <a:spcAft>
                <a:spcPct val="0"/>
              </a:spcAft>
              <a:buClr>
                <a:srgbClr val="777777"/>
              </a:buClr>
              <a:buSzPct val="85000"/>
              <a:buChar char="»"/>
              <a:defRPr sz="2200">
                <a:solidFill>
                  <a:schemeClr val="tx1"/>
                </a:solidFill>
                <a:latin typeface="Frutiger LT 55 Roman" pitchFamily="2" charset="0"/>
                <a:ea typeface="黑体" panose="02010609060101010101" pitchFamily="49" charset="-122"/>
              </a:defRPr>
            </a:lvl9pPr>
          </a:lstStyle>
          <a:p>
            <a:pPr algn="ctr" eaLnBrk="1" hangingPunct="1">
              <a:buClrTx/>
              <a:buSzTx/>
              <a:buFontTx/>
              <a:buNone/>
              <a:defRPr/>
            </a:pPr>
            <a:endParaRPr lang="en-US" altLang="zh-CN" sz="1000" b="1">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10" name="Rectangle 3"/>
          <p:cNvSpPr>
            <a:spLocks noChangeArrowheads="1"/>
          </p:cNvSpPr>
          <p:nvPr/>
        </p:nvSpPr>
        <p:spPr bwMode="auto">
          <a:xfrm>
            <a:off x="1346753" y="1591027"/>
            <a:ext cx="1263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Clr>
                <a:srgbClr val="777777"/>
              </a:buClr>
              <a:buSzPct val="85000"/>
              <a:buChar char="•"/>
              <a:defRPr sz="2200">
                <a:solidFill>
                  <a:schemeClr val="tx1"/>
                </a:solidFill>
                <a:latin typeface="Frutiger LT 55 Roman" charset="0"/>
                <a:ea typeface="黑体" charset="-122"/>
              </a:defRPr>
            </a:lvl1pPr>
            <a:lvl2pPr marL="742950" indent="-285750">
              <a:buClr>
                <a:srgbClr val="777777"/>
              </a:buClr>
              <a:buSzPct val="85000"/>
              <a:buChar char="–"/>
              <a:defRPr sz="2200">
                <a:solidFill>
                  <a:schemeClr val="tx1"/>
                </a:solidFill>
                <a:latin typeface="Frutiger LT 55 Roman" charset="0"/>
                <a:ea typeface="黑体" charset="-122"/>
              </a:defRPr>
            </a:lvl2pPr>
            <a:lvl3pPr marL="1143000" indent="-228600">
              <a:buClr>
                <a:srgbClr val="777777"/>
              </a:buClr>
              <a:buSzPct val="85000"/>
              <a:buChar char="•"/>
              <a:defRPr sz="2200">
                <a:solidFill>
                  <a:schemeClr val="tx1"/>
                </a:solidFill>
                <a:latin typeface="Frutiger LT 55 Roman" charset="0"/>
                <a:ea typeface="黑体" charset="-122"/>
              </a:defRPr>
            </a:lvl3pPr>
            <a:lvl4pPr marL="1600200" indent="-228600">
              <a:buClr>
                <a:srgbClr val="777777"/>
              </a:buClr>
              <a:buSzPct val="85000"/>
              <a:buChar char="–"/>
              <a:defRPr sz="2200">
                <a:solidFill>
                  <a:schemeClr val="tx1"/>
                </a:solidFill>
                <a:latin typeface="Frutiger LT 55 Roman" charset="0"/>
                <a:ea typeface="黑体" charset="-122"/>
              </a:defRPr>
            </a:lvl4pPr>
            <a:lvl5pPr marL="2057400" indent="-228600">
              <a:buClr>
                <a:srgbClr val="777777"/>
              </a:buClr>
              <a:buSzPct val="85000"/>
              <a:buChar char="»"/>
              <a:defRPr sz="2200">
                <a:solidFill>
                  <a:schemeClr val="tx1"/>
                </a:solidFill>
                <a:latin typeface="Frutiger LT 55 Roman" charset="0"/>
                <a:ea typeface="黑体" charset="-122"/>
              </a:defRPr>
            </a:lvl5pPr>
            <a:lvl6pPr marL="25146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6pPr>
            <a:lvl7pPr marL="29718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7pPr>
            <a:lvl8pPr marL="34290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8pPr>
            <a:lvl9pPr marL="38862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9pPr>
          </a:lstStyle>
          <a:p>
            <a:pPr algn="ctr" eaLnBrk="1" hangingPunct="1">
              <a:buClrTx/>
              <a:buSzTx/>
              <a:buFontTx/>
              <a:buNone/>
            </a:pPr>
            <a:r>
              <a:rPr lang="zh-CN" altLang="en-US" sz="1200" dirty="0">
                <a:latin typeface="微软雅黑" charset="-122"/>
                <a:ea typeface="微软雅黑" charset="-122"/>
              </a:rPr>
              <a:t>提升网络服务质量，增强管道智能化</a:t>
            </a:r>
            <a:endParaRPr lang="en-US" altLang="zh-CN" sz="1200" b="1" dirty="0">
              <a:effectLst>
                <a:outerShdw blurRad="38100" dist="38100" dir="2700000" algn="tl">
                  <a:srgbClr val="C0C0C0"/>
                </a:outerShdw>
              </a:effectLst>
              <a:latin typeface="微软雅黑" charset="-122"/>
              <a:ea typeface="微软雅黑" charset="-122"/>
            </a:endParaRPr>
          </a:p>
        </p:txBody>
      </p:sp>
      <p:grpSp>
        <p:nvGrpSpPr>
          <p:cNvPr id="11" name="Rounded Rectangle 153"/>
          <p:cNvGrpSpPr>
            <a:grpSpLocks/>
          </p:cNvGrpSpPr>
          <p:nvPr/>
        </p:nvGrpSpPr>
        <p:grpSpPr bwMode="auto">
          <a:xfrm>
            <a:off x="2732089" y="2419134"/>
            <a:ext cx="6945381" cy="1264029"/>
            <a:chOff x="0" y="0"/>
            <a:chExt cx="4189" cy="745"/>
          </a:xfrm>
        </p:grpSpPr>
        <p:pic>
          <p:nvPicPr>
            <p:cNvPr id="12" name="Rounded Rectangle 15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189" cy="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12"/>
            <p:cNvSpPr txBox="1">
              <a:spLocks noChangeArrowheads="1"/>
            </p:cNvSpPr>
            <p:nvPr/>
          </p:nvSpPr>
          <p:spPr bwMode="auto">
            <a:xfrm>
              <a:off x="45" y="46"/>
              <a:ext cx="4102" cy="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Clr>
                  <a:srgbClr val="777777"/>
                </a:buClr>
                <a:buSzPct val="85000"/>
                <a:buChar char="•"/>
                <a:defRPr sz="2200">
                  <a:solidFill>
                    <a:schemeClr val="tx1"/>
                  </a:solidFill>
                  <a:latin typeface="Frutiger LT 55 Roman" charset="0"/>
                  <a:ea typeface="黑体" charset="-122"/>
                </a:defRPr>
              </a:lvl1pPr>
              <a:lvl2pPr marL="742950" indent="-285750">
                <a:buClr>
                  <a:srgbClr val="777777"/>
                </a:buClr>
                <a:buSzPct val="85000"/>
                <a:buChar char="–"/>
                <a:defRPr sz="2200">
                  <a:solidFill>
                    <a:schemeClr val="tx1"/>
                  </a:solidFill>
                  <a:latin typeface="Frutiger LT 55 Roman" charset="0"/>
                  <a:ea typeface="黑体" charset="-122"/>
                </a:defRPr>
              </a:lvl2pPr>
              <a:lvl3pPr marL="1143000" indent="-228600">
                <a:buClr>
                  <a:srgbClr val="777777"/>
                </a:buClr>
                <a:buSzPct val="85000"/>
                <a:buChar char="•"/>
                <a:defRPr sz="2200">
                  <a:solidFill>
                    <a:schemeClr val="tx1"/>
                  </a:solidFill>
                  <a:latin typeface="Frutiger LT 55 Roman" charset="0"/>
                  <a:ea typeface="黑体" charset="-122"/>
                </a:defRPr>
              </a:lvl3pPr>
              <a:lvl4pPr marL="1600200" indent="-228600">
                <a:buClr>
                  <a:srgbClr val="777777"/>
                </a:buClr>
                <a:buSzPct val="85000"/>
                <a:buChar char="–"/>
                <a:defRPr sz="2200">
                  <a:solidFill>
                    <a:schemeClr val="tx1"/>
                  </a:solidFill>
                  <a:latin typeface="Frutiger LT 55 Roman" charset="0"/>
                  <a:ea typeface="黑体" charset="-122"/>
                </a:defRPr>
              </a:lvl4pPr>
              <a:lvl5pPr marL="2057400" indent="-228600">
                <a:buClr>
                  <a:srgbClr val="777777"/>
                </a:buClr>
                <a:buSzPct val="85000"/>
                <a:buChar char="»"/>
                <a:defRPr sz="2200">
                  <a:solidFill>
                    <a:schemeClr val="tx1"/>
                  </a:solidFill>
                  <a:latin typeface="Frutiger LT 55 Roman" charset="0"/>
                  <a:ea typeface="黑体" charset="-122"/>
                </a:defRPr>
              </a:lvl5pPr>
              <a:lvl6pPr marL="25146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6pPr>
              <a:lvl7pPr marL="29718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7pPr>
              <a:lvl8pPr marL="34290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8pPr>
              <a:lvl9pPr marL="38862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9pPr>
            </a:lstStyle>
            <a:p>
              <a:pPr eaLnBrk="1" hangingPunct="1">
                <a:buClrTx/>
                <a:buSzTx/>
                <a:buFontTx/>
                <a:buNone/>
              </a:pPr>
              <a:r>
                <a:rPr lang="zh-CN" altLang="en-US" sz="1200" dirty="0">
                  <a:latin typeface="微软雅黑" charset="-122"/>
                  <a:ea typeface="微软雅黑" charset="-122"/>
                </a:rPr>
                <a:t>   客户洞察是指在企业或部门层面对客户数据的全面掌握并在市场营销、客户联系等环节的有效应用。通过使用</a:t>
              </a:r>
              <a:r>
                <a:rPr lang="zh-CN" altLang="en-US" sz="1200" b="1" dirty="0">
                  <a:latin typeface="微软雅黑" charset="-122"/>
                  <a:ea typeface="微软雅黑" charset="-122"/>
                </a:rPr>
                <a:t>大数据</a:t>
              </a:r>
              <a:r>
                <a:rPr lang="zh-CN" altLang="en-US" sz="1200" dirty="0">
                  <a:latin typeface="微软雅黑" charset="-122"/>
                  <a:ea typeface="微软雅黑" charset="-122"/>
                </a:rPr>
                <a:t>分析、数据挖掘等工具和方法，</a:t>
              </a:r>
              <a:r>
                <a:rPr lang="zh-CN" altLang="en-US" sz="1200" b="1" dirty="0">
                  <a:latin typeface="微软雅黑" charset="-122"/>
                  <a:ea typeface="微软雅黑" charset="-122"/>
                </a:rPr>
                <a:t>电信</a:t>
              </a:r>
              <a:r>
                <a:rPr lang="zh-CN" altLang="en-US" sz="1200" dirty="0">
                  <a:latin typeface="微软雅黑" charset="-122"/>
                  <a:ea typeface="微软雅黑" charset="-122"/>
                </a:rPr>
                <a:t>运营商能够整合来自市场部门、销售部门、服务部门的数据，从各种不同的角度全面了解自己的客户，对客户形象进行精准刻画，以寻找目标客户，制定有针对性的营销计划、产品组合或商业决策，提升客户价值。判断客户对企业产品、服务的感知，有针对性地进行改进和完善。通过情感分析、语义分析等技术，可以针对客户的喜好、情绪，进行个性化的业务推荐</a:t>
              </a:r>
              <a:endParaRPr lang="en-US" altLang="zh-CN" sz="1200" dirty="0">
                <a:latin typeface="微软雅黑" charset="-122"/>
                <a:ea typeface="微软雅黑" charset="-122"/>
              </a:endParaRPr>
            </a:p>
          </p:txBody>
        </p:sp>
      </p:grpSp>
      <p:sp>
        <p:nvSpPr>
          <p:cNvPr id="14" name="Oval 154"/>
          <p:cNvSpPr>
            <a:spLocks noChangeAspect="1" noChangeArrowheads="1"/>
          </p:cNvSpPr>
          <p:nvPr/>
        </p:nvSpPr>
        <p:spPr bwMode="auto">
          <a:xfrm>
            <a:off x="1308236" y="2531031"/>
            <a:ext cx="1301917" cy="1301917"/>
          </a:xfrm>
          <a:prstGeom prst="ellipse">
            <a:avLst/>
          </a:prstGeom>
          <a:solidFill>
            <a:srgbClr val="88C9EC"/>
          </a:solidFill>
          <a:ln>
            <a:noFill/>
          </a:ln>
          <a:effectLst>
            <a:outerShdw blurRad="63500" dist="38100" dir="2700000" algn="ctr" rotWithShape="0">
              <a:srgbClr val="000000">
                <a:alpha val="39000"/>
              </a:srgbClr>
            </a:outerShdw>
          </a:effectLst>
          <a:extLst>
            <a:ext uri="{91240B29-F687-4F45-9708-019B960494DF}">
              <a14:hiddenLine xmlns:a14="http://schemas.microsoft.com/office/drawing/2010/main" w="9525">
                <a:solidFill>
                  <a:srgbClr val="000000"/>
                </a:solidFill>
                <a:round/>
                <a:headEnd/>
                <a:tailEnd/>
              </a14:hiddenLine>
            </a:ext>
          </a:extLst>
        </p:spPr>
        <p:txBody>
          <a:bodyPr lIns="0" rIns="0" anchor="ctr"/>
          <a:lstStyle>
            <a:lvl1pPr eaLnBrk="0" hangingPunct="0">
              <a:buClr>
                <a:srgbClr val="777777"/>
              </a:buClr>
              <a:buSzPct val="85000"/>
              <a:buChar char="•"/>
              <a:defRPr sz="2200">
                <a:solidFill>
                  <a:schemeClr val="tx1"/>
                </a:solidFill>
                <a:latin typeface="Frutiger LT 55 Roman" pitchFamily="2" charset="0"/>
                <a:ea typeface="黑体" panose="02010609060101010101" pitchFamily="49" charset="-122"/>
              </a:defRPr>
            </a:lvl1pPr>
            <a:lvl2pPr marL="742950" indent="-285750" eaLnBrk="0" hangingPunct="0">
              <a:buClr>
                <a:srgbClr val="777777"/>
              </a:buClr>
              <a:buSzPct val="85000"/>
              <a:buChar char="–"/>
              <a:defRPr sz="2200">
                <a:solidFill>
                  <a:schemeClr val="tx1"/>
                </a:solidFill>
                <a:latin typeface="Frutiger LT 55 Roman" pitchFamily="2" charset="0"/>
                <a:ea typeface="黑体" panose="02010609060101010101" pitchFamily="49" charset="-122"/>
              </a:defRPr>
            </a:lvl2pPr>
            <a:lvl3pPr marL="1143000" indent="-228600" eaLnBrk="0" hangingPunct="0">
              <a:buClr>
                <a:srgbClr val="777777"/>
              </a:buClr>
              <a:buSzPct val="85000"/>
              <a:buChar char="•"/>
              <a:defRPr sz="2200">
                <a:solidFill>
                  <a:schemeClr val="tx1"/>
                </a:solidFill>
                <a:latin typeface="Frutiger LT 55 Roman" pitchFamily="2" charset="0"/>
                <a:ea typeface="黑体" panose="02010609060101010101" pitchFamily="49" charset="-122"/>
              </a:defRPr>
            </a:lvl3pPr>
            <a:lvl4pPr marL="1600200" indent="-228600" eaLnBrk="0" hangingPunct="0">
              <a:buClr>
                <a:srgbClr val="777777"/>
              </a:buClr>
              <a:buSzPct val="85000"/>
              <a:buChar char="–"/>
              <a:defRPr sz="2200">
                <a:solidFill>
                  <a:schemeClr val="tx1"/>
                </a:solidFill>
                <a:latin typeface="Frutiger LT 55 Roman" pitchFamily="2" charset="0"/>
                <a:ea typeface="黑体" panose="02010609060101010101" pitchFamily="49" charset="-122"/>
              </a:defRPr>
            </a:lvl4pPr>
            <a:lvl5pPr marL="2057400" indent="-228600" eaLnBrk="0" hangingPunct="0">
              <a:buClr>
                <a:srgbClr val="777777"/>
              </a:buClr>
              <a:buSzPct val="85000"/>
              <a:buChar char="»"/>
              <a:defRPr sz="2200">
                <a:solidFill>
                  <a:schemeClr val="tx1"/>
                </a:solidFill>
                <a:latin typeface="Frutiger LT 55 Roman" pitchFamily="2" charset="0"/>
                <a:ea typeface="黑体" panose="02010609060101010101" pitchFamily="49" charset="-122"/>
              </a:defRPr>
            </a:lvl5pPr>
            <a:lvl6pPr marL="2514600" indent="-228600" eaLnBrk="0" fontAlgn="base" hangingPunct="0">
              <a:spcBef>
                <a:spcPct val="0"/>
              </a:spcBef>
              <a:spcAft>
                <a:spcPct val="0"/>
              </a:spcAft>
              <a:buClr>
                <a:srgbClr val="777777"/>
              </a:buClr>
              <a:buSzPct val="85000"/>
              <a:buChar char="»"/>
              <a:defRPr sz="2200">
                <a:solidFill>
                  <a:schemeClr val="tx1"/>
                </a:solidFill>
                <a:latin typeface="Frutiger LT 55 Roman" pitchFamily="2" charset="0"/>
                <a:ea typeface="黑体" panose="02010609060101010101" pitchFamily="49" charset="-122"/>
              </a:defRPr>
            </a:lvl6pPr>
            <a:lvl7pPr marL="2971800" indent="-228600" eaLnBrk="0" fontAlgn="base" hangingPunct="0">
              <a:spcBef>
                <a:spcPct val="0"/>
              </a:spcBef>
              <a:spcAft>
                <a:spcPct val="0"/>
              </a:spcAft>
              <a:buClr>
                <a:srgbClr val="777777"/>
              </a:buClr>
              <a:buSzPct val="85000"/>
              <a:buChar char="»"/>
              <a:defRPr sz="2200">
                <a:solidFill>
                  <a:schemeClr val="tx1"/>
                </a:solidFill>
                <a:latin typeface="Frutiger LT 55 Roman" pitchFamily="2" charset="0"/>
                <a:ea typeface="黑体" panose="02010609060101010101" pitchFamily="49" charset="-122"/>
              </a:defRPr>
            </a:lvl7pPr>
            <a:lvl8pPr marL="3429000" indent="-228600" eaLnBrk="0" fontAlgn="base" hangingPunct="0">
              <a:spcBef>
                <a:spcPct val="0"/>
              </a:spcBef>
              <a:spcAft>
                <a:spcPct val="0"/>
              </a:spcAft>
              <a:buClr>
                <a:srgbClr val="777777"/>
              </a:buClr>
              <a:buSzPct val="85000"/>
              <a:buChar char="»"/>
              <a:defRPr sz="2200">
                <a:solidFill>
                  <a:schemeClr val="tx1"/>
                </a:solidFill>
                <a:latin typeface="Frutiger LT 55 Roman" pitchFamily="2" charset="0"/>
                <a:ea typeface="黑体" panose="02010609060101010101" pitchFamily="49" charset="-122"/>
              </a:defRPr>
            </a:lvl8pPr>
            <a:lvl9pPr marL="3886200" indent="-228600" eaLnBrk="0" fontAlgn="base" hangingPunct="0">
              <a:spcBef>
                <a:spcPct val="0"/>
              </a:spcBef>
              <a:spcAft>
                <a:spcPct val="0"/>
              </a:spcAft>
              <a:buClr>
                <a:srgbClr val="777777"/>
              </a:buClr>
              <a:buSzPct val="85000"/>
              <a:buChar char="»"/>
              <a:defRPr sz="2200">
                <a:solidFill>
                  <a:schemeClr val="tx1"/>
                </a:solidFill>
                <a:latin typeface="Frutiger LT 55 Roman" pitchFamily="2" charset="0"/>
                <a:ea typeface="黑体" panose="02010609060101010101" pitchFamily="49" charset="-122"/>
              </a:defRPr>
            </a:lvl9pPr>
          </a:lstStyle>
          <a:p>
            <a:pPr algn="ctr" eaLnBrk="1" hangingPunct="1">
              <a:buClrTx/>
              <a:buSzTx/>
              <a:buFontTx/>
              <a:buNone/>
              <a:defRPr/>
            </a:pPr>
            <a:endParaRPr lang="en-US" altLang="zh-CN" sz="1200" b="1">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15" name="Rectangle 155"/>
          <p:cNvSpPr>
            <a:spLocks noChangeArrowheads="1"/>
          </p:cNvSpPr>
          <p:nvPr/>
        </p:nvSpPr>
        <p:spPr bwMode="auto">
          <a:xfrm>
            <a:off x="1180195" y="2894926"/>
            <a:ext cx="15518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Clr>
                <a:srgbClr val="777777"/>
              </a:buClr>
              <a:buSzPct val="85000"/>
              <a:buChar char="•"/>
              <a:defRPr sz="2200">
                <a:solidFill>
                  <a:schemeClr val="tx1"/>
                </a:solidFill>
                <a:latin typeface="Frutiger LT 55 Roman" charset="0"/>
                <a:ea typeface="黑体" charset="-122"/>
              </a:defRPr>
            </a:lvl1pPr>
            <a:lvl2pPr marL="742950" indent="-285750">
              <a:buClr>
                <a:srgbClr val="777777"/>
              </a:buClr>
              <a:buSzPct val="85000"/>
              <a:buChar char="–"/>
              <a:defRPr sz="2200">
                <a:solidFill>
                  <a:schemeClr val="tx1"/>
                </a:solidFill>
                <a:latin typeface="Frutiger LT 55 Roman" charset="0"/>
                <a:ea typeface="黑体" charset="-122"/>
              </a:defRPr>
            </a:lvl2pPr>
            <a:lvl3pPr marL="1143000" indent="-228600">
              <a:buClr>
                <a:srgbClr val="777777"/>
              </a:buClr>
              <a:buSzPct val="85000"/>
              <a:buChar char="•"/>
              <a:defRPr sz="2200">
                <a:solidFill>
                  <a:schemeClr val="tx1"/>
                </a:solidFill>
                <a:latin typeface="Frutiger LT 55 Roman" charset="0"/>
                <a:ea typeface="黑体" charset="-122"/>
              </a:defRPr>
            </a:lvl3pPr>
            <a:lvl4pPr marL="1600200" indent="-228600">
              <a:buClr>
                <a:srgbClr val="777777"/>
              </a:buClr>
              <a:buSzPct val="85000"/>
              <a:buChar char="–"/>
              <a:defRPr sz="2200">
                <a:solidFill>
                  <a:schemeClr val="tx1"/>
                </a:solidFill>
                <a:latin typeface="Frutiger LT 55 Roman" charset="0"/>
                <a:ea typeface="黑体" charset="-122"/>
              </a:defRPr>
            </a:lvl4pPr>
            <a:lvl5pPr marL="2057400" indent="-228600">
              <a:buClr>
                <a:srgbClr val="777777"/>
              </a:buClr>
              <a:buSzPct val="85000"/>
              <a:buChar char="»"/>
              <a:defRPr sz="2200">
                <a:solidFill>
                  <a:schemeClr val="tx1"/>
                </a:solidFill>
                <a:latin typeface="Frutiger LT 55 Roman" charset="0"/>
                <a:ea typeface="黑体" charset="-122"/>
              </a:defRPr>
            </a:lvl5pPr>
            <a:lvl6pPr marL="25146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6pPr>
            <a:lvl7pPr marL="29718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7pPr>
            <a:lvl8pPr marL="34290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8pPr>
            <a:lvl9pPr marL="38862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9pPr>
          </a:lstStyle>
          <a:p>
            <a:pPr algn="ctr" eaLnBrk="1" hangingPunct="1">
              <a:buClrTx/>
              <a:buSzTx/>
              <a:buFontTx/>
              <a:buNone/>
            </a:pPr>
            <a:r>
              <a:rPr lang="zh-CN" altLang="en-US" sz="1200">
                <a:latin typeface="微软雅黑" charset="-122"/>
                <a:ea typeface="微软雅黑" charset="-122"/>
              </a:rPr>
              <a:t>更加精准地洞察</a:t>
            </a:r>
            <a:endParaRPr lang="en-US" altLang="zh-CN" sz="1200" dirty="0">
              <a:latin typeface="微软雅黑" charset="-122"/>
              <a:ea typeface="微软雅黑" charset="-122"/>
            </a:endParaRPr>
          </a:p>
          <a:p>
            <a:pPr algn="ctr" eaLnBrk="1" hangingPunct="1">
              <a:buClrTx/>
              <a:buSzTx/>
              <a:buFontTx/>
              <a:buNone/>
            </a:pPr>
            <a:r>
              <a:rPr lang="zh-CN" altLang="en-US" sz="1200" dirty="0">
                <a:latin typeface="微软雅黑" charset="-122"/>
                <a:ea typeface="微软雅黑" charset="-122"/>
              </a:rPr>
              <a:t>客户需求，增强</a:t>
            </a:r>
            <a:endParaRPr lang="en-US" altLang="zh-CN" sz="1200" dirty="0">
              <a:latin typeface="微软雅黑" charset="-122"/>
              <a:ea typeface="微软雅黑" charset="-122"/>
            </a:endParaRPr>
          </a:p>
          <a:p>
            <a:pPr algn="ctr" eaLnBrk="1" hangingPunct="1">
              <a:buClrTx/>
              <a:buSzTx/>
              <a:buFontTx/>
              <a:buNone/>
            </a:pPr>
            <a:r>
              <a:rPr lang="zh-CN" altLang="en-US" sz="1200" dirty="0">
                <a:latin typeface="微软雅黑" charset="-122"/>
                <a:ea typeface="微软雅黑" charset="-122"/>
              </a:rPr>
              <a:t>市场竞争力</a:t>
            </a:r>
            <a:endParaRPr lang="en-US" altLang="zh-CN" sz="1200" b="1" dirty="0">
              <a:effectLst>
                <a:outerShdw blurRad="38100" dist="38100" dir="2700000" algn="tl">
                  <a:srgbClr val="C0C0C0"/>
                </a:outerShdw>
              </a:effectLst>
              <a:latin typeface="微软雅黑" charset="-122"/>
              <a:ea typeface="微软雅黑" charset="-122"/>
            </a:endParaRPr>
          </a:p>
        </p:txBody>
      </p:sp>
      <p:grpSp>
        <p:nvGrpSpPr>
          <p:cNvPr id="16" name="Rounded Rectangle 156"/>
          <p:cNvGrpSpPr>
            <a:grpSpLocks/>
          </p:cNvGrpSpPr>
          <p:nvPr/>
        </p:nvGrpSpPr>
        <p:grpSpPr bwMode="auto">
          <a:xfrm>
            <a:off x="2732087" y="3854240"/>
            <a:ext cx="7021649" cy="1348863"/>
            <a:chOff x="0" y="0"/>
            <a:chExt cx="4235" cy="795"/>
          </a:xfrm>
        </p:grpSpPr>
        <p:pic>
          <p:nvPicPr>
            <p:cNvPr id="17" name="Rounded Rectangle 15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235" cy="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17"/>
            <p:cNvSpPr txBox="1">
              <a:spLocks noChangeArrowheads="1"/>
            </p:cNvSpPr>
            <p:nvPr/>
          </p:nvSpPr>
          <p:spPr bwMode="auto">
            <a:xfrm>
              <a:off x="47" y="51"/>
              <a:ext cx="4143" cy="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Clr>
                  <a:srgbClr val="777777"/>
                </a:buClr>
                <a:buSzPct val="85000"/>
                <a:buChar char="•"/>
                <a:defRPr sz="2200">
                  <a:solidFill>
                    <a:schemeClr val="tx1"/>
                  </a:solidFill>
                  <a:latin typeface="Frutiger LT 55 Roman" charset="0"/>
                  <a:ea typeface="黑体" charset="-122"/>
                </a:defRPr>
              </a:lvl1pPr>
              <a:lvl2pPr marL="742950" indent="-285750">
                <a:buClr>
                  <a:srgbClr val="777777"/>
                </a:buClr>
                <a:buSzPct val="85000"/>
                <a:buChar char="–"/>
                <a:defRPr sz="2200">
                  <a:solidFill>
                    <a:schemeClr val="tx1"/>
                  </a:solidFill>
                  <a:latin typeface="Frutiger LT 55 Roman" charset="0"/>
                  <a:ea typeface="黑体" charset="-122"/>
                </a:defRPr>
              </a:lvl2pPr>
              <a:lvl3pPr marL="1143000" indent="-228600">
                <a:buClr>
                  <a:srgbClr val="777777"/>
                </a:buClr>
                <a:buSzPct val="85000"/>
                <a:buChar char="•"/>
                <a:defRPr sz="2200">
                  <a:solidFill>
                    <a:schemeClr val="tx1"/>
                  </a:solidFill>
                  <a:latin typeface="Frutiger LT 55 Roman" charset="0"/>
                  <a:ea typeface="黑体" charset="-122"/>
                </a:defRPr>
              </a:lvl3pPr>
              <a:lvl4pPr marL="1600200" indent="-228600">
                <a:buClr>
                  <a:srgbClr val="777777"/>
                </a:buClr>
                <a:buSzPct val="85000"/>
                <a:buChar char="–"/>
                <a:defRPr sz="2200">
                  <a:solidFill>
                    <a:schemeClr val="tx1"/>
                  </a:solidFill>
                  <a:latin typeface="Frutiger LT 55 Roman" charset="0"/>
                  <a:ea typeface="黑体" charset="-122"/>
                </a:defRPr>
              </a:lvl4pPr>
              <a:lvl5pPr marL="2057400" indent="-228600">
                <a:buClr>
                  <a:srgbClr val="777777"/>
                </a:buClr>
                <a:buSzPct val="85000"/>
                <a:buChar char="»"/>
                <a:defRPr sz="2200">
                  <a:solidFill>
                    <a:schemeClr val="tx1"/>
                  </a:solidFill>
                  <a:latin typeface="Frutiger LT 55 Roman" charset="0"/>
                  <a:ea typeface="黑体" charset="-122"/>
                </a:defRPr>
              </a:lvl5pPr>
              <a:lvl6pPr marL="25146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6pPr>
              <a:lvl7pPr marL="29718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7pPr>
              <a:lvl8pPr marL="34290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8pPr>
              <a:lvl9pPr marL="38862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9pPr>
            </a:lstStyle>
            <a:p>
              <a:pPr eaLnBrk="1" hangingPunct="1">
                <a:buClrTx/>
                <a:buSzTx/>
                <a:buFontTx/>
                <a:buNone/>
              </a:pPr>
              <a:r>
                <a:rPr lang="zh-CN" altLang="en-US" sz="1200">
                  <a:latin typeface="微软雅黑" charset="-122"/>
                  <a:ea typeface="微软雅黑" charset="-122"/>
                </a:rPr>
                <a:t>    智慧城市的发展以及教育、医疗、交通、环境保护等关系到国计民生的</a:t>
              </a:r>
              <a:r>
                <a:rPr lang="zh-CN" altLang="en-US" sz="1200" b="1">
                  <a:latin typeface="微软雅黑" charset="-122"/>
                  <a:ea typeface="微软雅黑" charset="-122"/>
                </a:rPr>
                <a:t>行业</a:t>
              </a:r>
              <a:r>
                <a:rPr lang="zh-CN" altLang="en-US" sz="1200">
                  <a:latin typeface="微软雅黑" charset="-122"/>
                  <a:ea typeface="微软雅黑" charset="-122"/>
                </a:rPr>
                <a:t>，都具有极大的信息化需求。目前，</a:t>
              </a:r>
              <a:r>
                <a:rPr lang="zh-CN" altLang="en-US" sz="1200" b="1">
                  <a:latin typeface="微软雅黑" charset="-122"/>
                  <a:ea typeface="微软雅黑" charset="-122"/>
                </a:rPr>
                <a:t>电信</a:t>
              </a:r>
              <a:r>
                <a:rPr lang="zh-CN" altLang="en-US" sz="1200">
                  <a:latin typeface="微软雅黑" charset="-122"/>
                  <a:ea typeface="微软雅黑" charset="-122"/>
                </a:rPr>
                <a:t>运营商针对智慧城市及</a:t>
              </a:r>
              <a:r>
                <a:rPr lang="zh-CN" altLang="en-US" sz="1200" b="1">
                  <a:latin typeface="微软雅黑" charset="-122"/>
                  <a:ea typeface="微软雅黑" charset="-122"/>
                </a:rPr>
                <a:t>行业</a:t>
              </a:r>
              <a:r>
                <a:rPr lang="zh-CN" altLang="en-US" sz="1200">
                  <a:latin typeface="微软雅黑" charset="-122"/>
                  <a:ea typeface="微软雅黑" charset="-122"/>
                </a:rPr>
                <a:t>信息化服务虽然能够提供一揽子解决方案，但主要还是提供终端和通信管道，</a:t>
              </a:r>
              <a:r>
                <a:rPr lang="zh-CN" altLang="en-US" sz="1200" b="1">
                  <a:latin typeface="微软雅黑" charset="-122"/>
                  <a:ea typeface="微软雅黑" charset="-122"/>
                </a:rPr>
                <a:t>行业</a:t>
              </a:r>
              <a:r>
                <a:rPr lang="zh-CN" altLang="en-US" sz="1200">
                  <a:latin typeface="微软雅黑" charset="-122"/>
                  <a:ea typeface="微软雅黑" charset="-122"/>
                </a:rPr>
                <a:t>应用软件和系统集成尚需要整合外部的应用软件提供商，对于客户的价值主要体现在网络化、自动化等较低水平。而随着社会、经济的发展，客户及客户的客户对于智能化的要求将逐步强烈，因此运营商如能把</a:t>
              </a:r>
              <a:r>
                <a:rPr lang="zh-CN" altLang="en-US" sz="1200" b="1">
                  <a:latin typeface="微软雅黑" charset="-122"/>
                  <a:ea typeface="微软雅黑" charset="-122"/>
                </a:rPr>
                <a:t>大数据</a:t>
              </a:r>
              <a:r>
                <a:rPr lang="zh-CN" altLang="en-US" sz="1200">
                  <a:latin typeface="微软雅黑" charset="-122"/>
                  <a:ea typeface="微软雅黑" charset="-122"/>
                </a:rPr>
                <a:t>技术整合到</a:t>
              </a:r>
              <a:r>
                <a:rPr lang="zh-CN" altLang="en-US" sz="1200" b="1">
                  <a:latin typeface="微软雅黑" charset="-122"/>
                  <a:ea typeface="微软雅黑" charset="-122"/>
                </a:rPr>
                <a:t>行业</a:t>
              </a:r>
              <a:r>
                <a:rPr lang="zh-CN" altLang="en-US" sz="1200">
                  <a:latin typeface="微软雅黑" charset="-122"/>
                  <a:ea typeface="微软雅黑" charset="-122"/>
                </a:rPr>
                <a:t>信息化方案中，帮助客户通过数据采集、存储和分析更好地进行决策，将能极大提升信息化服务的价值</a:t>
              </a:r>
              <a:endParaRPr lang="en-US" altLang="zh-CN" sz="1200" dirty="0">
                <a:latin typeface="微软雅黑" charset="-122"/>
                <a:ea typeface="微软雅黑" charset="-122"/>
              </a:endParaRPr>
            </a:p>
          </p:txBody>
        </p:sp>
      </p:grpSp>
      <p:sp>
        <p:nvSpPr>
          <p:cNvPr id="19" name="Oval 157"/>
          <p:cNvSpPr>
            <a:spLocks noChangeAspect="1" noChangeArrowheads="1"/>
          </p:cNvSpPr>
          <p:nvPr/>
        </p:nvSpPr>
        <p:spPr bwMode="auto">
          <a:xfrm>
            <a:off x="1282364" y="3913239"/>
            <a:ext cx="1300107" cy="1301918"/>
          </a:xfrm>
          <a:prstGeom prst="ellipse">
            <a:avLst/>
          </a:prstGeom>
          <a:solidFill>
            <a:srgbClr val="88C9EC"/>
          </a:solidFill>
          <a:ln>
            <a:noFill/>
          </a:ln>
          <a:effectLst>
            <a:outerShdw blurRad="63500" dist="38100" dir="2700000" algn="ctr" rotWithShape="0">
              <a:srgbClr val="000000">
                <a:alpha val="39000"/>
              </a:srgbClr>
            </a:outerShdw>
          </a:effectLst>
          <a:extLst>
            <a:ext uri="{91240B29-F687-4F45-9708-019B960494DF}">
              <a14:hiddenLine xmlns:a14="http://schemas.microsoft.com/office/drawing/2010/main" w="9525">
                <a:solidFill>
                  <a:srgbClr val="000000"/>
                </a:solidFill>
                <a:round/>
                <a:headEnd/>
                <a:tailEnd/>
              </a14:hiddenLine>
            </a:ext>
          </a:extLst>
        </p:spPr>
        <p:txBody>
          <a:bodyPr lIns="0" rIns="0" anchor="ctr"/>
          <a:lstStyle>
            <a:lvl1pPr eaLnBrk="0" hangingPunct="0">
              <a:buClr>
                <a:srgbClr val="777777"/>
              </a:buClr>
              <a:buSzPct val="85000"/>
              <a:buChar char="•"/>
              <a:defRPr sz="2200">
                <a:solidFill>
                  <a:schemeClr val="tx1"/>
                </a:solidFill>
                <a:latin typeface="Frutiger LT 55 Roman" pitchFamily="2" charset="0"/>
                <a:ea typeface="黑体" panose="02010609060101010101" pitchFamily="49" charset="-122"/>
              </a:defRPr>
            </a:lvl1pPr>
            <a:lvl2pPr marL="742950" indent="-285750" eaLnBrk="0" hangingPunct="0">
              <a:buClr>
                <a:srgbClr val="777777"/>
              </a:buClr>
              <a:buSzPct val="85000"/>
              <a:buChar char="–"/>
              <a:defRPr sz="2200">
                <a:solidFill>
                  <a:schemeClr val="tx1"/>
                </a:solidFill>
                <a:latin typeface="Frutiger LT 55 Roman" pitchFamily="2" charset="0"/>
                <a:ea typeface="黑体" panose="02010609060101010101" pitchFamily="49" charset="-122"/>
              </a:defRPr>
            </a:lvl2pPr>
            <a:lvl3pPr marL="1143000" indent="-228600" eaLnBrk="0" hangingPunct="0">
              <a:buClr>
                <a:srgbClr val="777777"/>
              </a:buClr>
              <a:buSzPct val="85000"/>
              <a:buChar char="•"/>
              <a:defRPr sz="2200">
                <a:solidFill>
                  <a:schemeClr val="tx1"/>
                </a:solidFill>
                <a:latin typeface="Frutiger LT 55 Roman" pitchFamily="2" charset="0"/>
                <a:ea typeface="黑体" panose="02010609060101010101" pitchFamily="49" charset="-122"/>
              </a:defRPr>
            </a:lvl3pPr>
            <a:lvl4pPr marL="1600200" indent="-228600" eaLnBrk="0" hangingPunct="0">
              <a:buClr>
                <a:srgbClr val="777777"/>
              </a:buClr>
              <a:buSzPct val="85000"/>
              <a:buChar char="–"/>
              <a:defRPr sz="2200">
                <a:solidFill>
                  <a:schemeClr val="tx1"/>
                </a:solidFill>
                <a:latin typeface="Frutiger LT 55 Roman" pitchFamily="2" charset="0"/>
                <a:ea typeface="黑体" panose="02010609060101010101" pitchFamily="49" charset="-122"/>
              </a:defRPr>
            </a:lvl4pPr>
            <a:lvl5pPr marL="2057400" indent="-228600" eaLnBrk="0" hangingPunct="0">
              <a:buClr>
                <a:srgbClr val="777777"/>
              </a:buClr>
              <a:buSzPct val="85000"/>
              <a:buChar char="»"/>
              <a:defRPr sz="2200">
                <a:solidFill>
                  <a:schemeClr val="tx1"/>
                </a:solidFill>
                <a:latin typeface="Frutiger LT 55 Roman" pitchFamily="2" charset="0"/>
                <a:ea typeface="黑体" panose="02010609060101010101" pitchFamily="49" charset="-122"/>
              </a:defRPr>
            </a:lvl5pPr>
            <a:lvl6pPr marL="2514600" indent="-228600" eaLnBrk="0" fontAlgn="base" hangingPunct="0">
              <a:spcBef>
                <a:spcPct val="0"/>
              </a:spcBef>
              <a:spcAft>
                <a:spcPct val="0"/>
              </a:spcAft>
              <a:buClr>
                <a:srgbClr val="777777"/>
              </a:buClr>
              <a:buSzPct val="85000"/>
              <a:buChar char="»"/>
              <a:defRPr sz="2200">
                <a:solidFill>
                  <a:schemeClr val="tx1"/>
                </a:solidFill>
                <a:latin typeface="Frutiger LT 55 Roman" pitchFamily="2" charset="0"/>
                <a:ea typeface="黑体" panose="02010609060101010101" pitchFamily="49" charset="-122"/>
              </a:defRPr>
            </a:lvl6pPr>
            <a:lvl7pPr marL="2971800" indent="-228600" eaLnBrk="0" fontAlgn="base" hangingPunct="0">
              <a:spcBef>
                <a:spcPct val="0"/>
              </a:spcBef>
              <a:spcAft>
                <a:spcPct val="0"/>
              </a:spcAft>
              <a:buClr>
                <a:srgbClr val="777777"/>
              </a:buClr>
              <a:buSzPct val="85000"/>
              <a:buChar char="»"/>
              <a:defRPr sz="2200">
                <a:solidFill>
                  <a:schemeClr val="tx1"/>
                </a:solidFill>
                <a:latin typeface="Frutiger LT 55 Roman" pitchFamily="2" charset="0"/>
                <a:ea typeface="黑体" panose="02010609060101010101" pitchFamily="49" charset="-122"/>
              </a:defRPr>
            </a:lvl7pPr>
            <a:lvl8pPr marL="3429000" indent="-228600" eaLnBrk="0" fontAlgn="base" hangingPunct="0">
              <a:spcBef>
                <a:spcPct val="0"/>
              </a:spcBef>
              <a:spcAft>
                <a:spcPct val="0"/>
              </a:spcAft>
              <a:buClr>
                <a:srgbClr val="777777"/>
              </a:buClr>
              <a:buSzPct val="85000"/>
              <a:buChar char="»"/>
              <a:defRPr sz="2200">
                <a:solidFill>
                  <a:schemeClr val="tx1"/>
                </a:solidFill>
                <a:latin typeface="Frutiger LT 55 Roman" pitchFamily="2" charset="0"/>
                <a:ea typeface="黑体" panose="02010609060101010101" pitchFamily="49" charset="-122"/>
              </a:defRPr>
            </a:lvl8pPr>
            <a:lvl9pPr marL="3886200" indent="-228600" eaLnBrk="0" fontAlgn="base" hangingPunct="0">
              <a:spcBef>
                <a:spcPct val="0"/>
              </a:spcBef>
              <a:spcAft>
                <a:spcPct val="0"/>
              </a:spcAft>
              <a:buClr>
                <a:srgbClr val="777777"/>
              </a:buClr>
              <a:buSzPct val="85000"/>
              <a:buChar char="»"/>
              <a:defRPr sz="2200">
                <a:solidFill>
                  <a:schemeClr val="tx1"/>
                </a:solidFill>
                <a:latin typeface="Frutiger LT 55 Roman" pitchFamily="2" charset="0"/>
                <a:ea typeface="黑体" panose="02010609060101010101" pitchFamily="49" charset="-122"/>
              </a:defRPr>
            </a:lvl9pPr>
          </a:lstStyle>
          <a:p>
            <a:pPr algn="ctr" eaLnBrk="1" hangingPunct="1">
              <a:buClrTx/>
              <a:buSzTx/>
              <a:buFontTx/>
              <a:buNone/>
              <a:defRPr/>
            </a:pPr>
            <a:endParaRPr lang="en-US" altLang="zh-CN" sz="1200" b="1">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0" name="Rectangle 158"/>
          <p:cNvSpPr>
            <a:spLocks noChangeArrowheads="1"/>
          </p:cNvSpPr>
          <p:nvPr/>
        </p:nvSpPr>
        <p:spPr bwMode="auto">
          <a:xfrm>
            <a:off x="1273940" y="4260809"/>
            <a:ext cx="12770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Clr>
                <a:srgbClr val="777777"/>
              </a:buClr>
              <a:buSzPct val="85000"/>
              <a:buChar char="•"/>
              <a:defRPr sz="2200">
                <a:solidFill>
                  <a:schemeClr val="tx1"/>
                </a:solidFill>
                <a:latin typeface="Frutiger LT 55 Roman" charset="0"/>
                <a:ea typeface="黑体" charset="-122"/>
              </a:defRPr>
            </a:lvl1pPr>
            <a:lvl2pPr marL="742950" indent="-285750">
              <a:buClr>
                <a:srgbClr val="777777"/>
              </a:buClr>
              <a:buSzPct val="85000"/>
              <a:buChar char="–"/>
              <a:defRPr sz="2200">
                <a:solidFill>
                  <a:schemeClr val="tx1"/>
                </a:solidFill>
                <a:latin typeface="Frutiger LT 55 Roman" charset="0"/>
                <a:ea typeface="黑体" charset="-122"/>
              </a:defRPr>
            </a:lvl2pPr>
            <a:lvl3pPr marL="1143000" indent="-228600">
              <a:buClr>
                <a:srgbClr val="777777"/>
              </a:buClr>
              <a:buSzPct val="85000"/>
              <a:buChar char="•"/>
              <a:defRPr sz="2200">
                <a:solidFill>
                  <a:schemeClr val="tx1"/>
                </a:solidFill>
                <a:latin typeface="Frutiger LT 55 Roman" charset="0"/>
                <a:ea typeface="黑体" charset="-122"/>
              </a:defRPr>
            </a:lvl3pPr>
            <a:lvl4pPr marL="1600200" indent="-228600">
              <a:buClr>
                <a:srgbClr val="777777"/>
              </a:buClr>
              <a:buSzPct val="85000"/>
              <a:buChar char="–"/>
              <a:defRPr sz="2200">
                <a:solidFill>
                  <a:schemeClr val="tx1"/>
                </a:solidFill>
                <a:latin typeface="Frutiger LT 55 Roman" charset="0"/>
                <a:ea typeface="黑体" charset="-122"/>
              </a:defRPr>
            </a:lvl4pPr>
            <a:lvl5pPr marL="2057400" indent="-228600">
              <a:buClr>
                <a:srgbClr val="777777"/>
              </a:buClr>
              <a:buSzPct val="85000"/>
              <a:buChar char="»"/>
              <a:defRPr sz="2200">
                <a:solidFill>
                  <a:schemeClr val="tx1"/>
                </a:solidFill>
                <a:latin typeface="Frutiger LT 55 Roman" charset="0"/>
                <a:ea typeface="黑体" charset="-122"/>
              </a:defRPr>
            </a:lvl5pPr>
            <a:lvl6pPr marL="25146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6pPr>
            <a:lvl7pPr marL="29718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7pPr>
            <a:lvl8pPr marL="34290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8pPr>
            <a:lvl9pPr marL="38862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9pPr>
          </a:lstStyle>
          <a:p>
            <a:pPr algn="ctr" eaLnBrk="1" hangingPunct="1">
              <a:buClrTx/>
              <a:buSzTx/>
              <a:buFontTx/>
              <a:buNone/>
            </a:pPr>
            <a:r>
              <a:rPr lang="zh-CN" altLang="en-US" sz="1200" dirty="0">
                <a:latin typeface="微软雅黑" charset="-122"/>
                <a:ea typeface="微软雅黑" charset="-122"/>
              </a:rPr>
              <a:t>升级行业信息化</a:t>
            </a:r>
            <a:endParaRPr lang="en-US" altLang="zh-CN" sz="1200" dirty="0">
              <a:latin typeface="微软雅黑" charset="-122"/>
              <a:ea typeface="微软雅黑" charset="-122"/>
            </a:endParaRPr>
          </a:p>
          <a:p>
            <a:pPr algn="ctr" eaLnBrk="1" hangingPunct="1">
              <a:buClrTx/>
              <a:buSzTx/>
              <a:buFontTx/>
              <a:buNone/>
            </a:pPr>
            <a:r>
              <a:rPr lang="zh-CN" altLang="en-US" sz="1200" dirty="0">
                <a:latin typeface="微软雅黑" charset="-122"/>
                <a:ea typeface="微软雅黑" charset="-122"/>
              </a:rPr>
              <a:t>解决方案，提升</a:t>
            </a:r>
            <a:endParaRPr lang="en-US" altLang="zh-CN" sz="1200" dirty="0">
              <a:latin typeface="微软雅黑" charset="-122"/>
              <a:ea typeface="微软雅黑" charset="-122"/>
            </a:endParaRPr>
          </a:p>
          <a:p>
            <a:pPr algn="ctr" eaLnBrk="1" hangingPunct="1">
              <a:buClrTx/>
              <a:buSzTx/>
              <a:buFontTx/>
              <a:buNone/>
            </a:pPr>
            <a:r>
              <a:rPr lang="zh-CN" altLang="en-US" sz="1200" dirty="0">
                <a:latin typeface="微软雅黑" charset="-122"/>
                <a:ea typeface="微软雅黑" charset="-122"/>
              </a:rPr>
              <a:t>客户价值</a:t>
            </a:r>
            <a:endParaRPr lang="en-US" altLang="zh-CN" sz="1200" dirty="0">
              <a:effectLst>
                <a:outerShdw blurRad="38100" dist="38100" dir="2700000" algn="tl">
                  <a:srgbClr val="C0C0C0"/>
                </a:outerShdw>
              </a:effectLst>
              <a:latin typeface="微软雅黑" charset="-122"/>
              <a:ea typeface="微软雅黑" charset="-122"/>
            </a:endParaRPr>
          </a:p>
        </p:txBody>
      </p:sp>
      <p:grpSp>
        <p:nvGrpSpPr>
          <p:cNvPr id="21" name="Rounded Rectangle 159"/>
          <p:cNvGrpSpPr>
            <a:grpSpLocks/>
          </p:cNvGrpSpPr>
          <p:nvPr/>
        </p:nvGrpSpPr>
        <p:grpSpPr bwMode="auto">
          <a:xfrm>
            <a:off x="2760664" y="5463972"/>
            <a:ext cx="6869113" cy="965412"/>
            <a:chOff x="0" y="0"/>
            <a:chExt cx="4143" cy="569"/>
          </a:xfrm>
        </p:grpSpPr>
        <p:pic>
          <p:nvPicPr>
            <p:cNvPr id="22" name="Rounded Rectangle 15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4143" cy="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 Box 22"/>
            <p:cNvSpPr txBox="1">
              <a:spLocks noChangeArrowheads="1"/>
            </p:cNvSpPr>
            <p:nvPr/>
          </p:nvSpPr>
          <p:spPr bwMode="auto">
            <a:xfrm>
              <a:off x="36" y="39"/>
              <a:ext cx="4074" cy="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Clr>
                  <a:srgbClr val="777777"/>
                </a:buClr>
                <a:buSzPct val="85000"/>
                <a:buChar char="•"/>
                <a:defRPr sz="2200">
                  <a:solidFill>
                    <a:schemeClr val="tx1"/>
                  </a:solidFill>
                  <a:latin typeface="Frutiger LT 55 Roman" charset="0"/>
                  <a:ea typeface="黑体" charset="-122"/>
                </a:defRPr>
              </a:lvl1pPr>
              <a:lvl2pPr marL="742950" indent="-285750">
                <a:buClr>
                  <a:srgbClr val="777777"/>
                </a:buClr>
                <a:buSzPct val="85000"/>
                <a:buChar char="–"/>
                <a:defRPr sz="2200">
                  <a:solidFill>
                    <a:schemeClr val="tx1"/>
                  </a:solidFill>
                  <a:latin typeface="Frutiger LT 55 Roman" charset="0"/>
                  <a:ea typeface="黑体" charset="-122"/>
                </a:defRPr>
              </a:lvl2pPr>
              <a:lvl3pPr marL="1143000" indent="-228600">
                <a:buClr>
                  <a:srgbClr val="777777"/>
                </a:buClr>
                <a:buSzPct val="85000"/>
                <a:buChar char="•"/>
                <a:defRPr sz="2200">
                  <a:solidFill>
                    <a:schemeClr val="tx1"/>
                  </a:solidFill>
                  <a:latin typeface="Frutiger LT 55 Roman" charset="0"/>
                  <a:ea typeface="黑体" charset="-122"/>
                </a:defRPr>
              </a:lvl3pPr>
              <a:lvl4pPr marL="1600200" indent="-228600">
                <a:buClr>
                  <a:srgbClr val="777777"/>
                </a:buClr>
                <a:buSzPct val="85000"/>
                <a:buChar char="–"/>
                <a:defRPr sz="2200">
                  <a:solidFill>
                    <a:schemeClr val="tx1"/>
                  </a:solidFill>
                  <a:latin typeface="Frutiger LT 55 Roman" charset="0"/>
                  <a:ea typeface="黑体" charset="-122"/>
                </a:defRPr>
              </a:lvl4pPr>
              <a:lvl5pPr marL="2057400" indent="-228600">
                <a:buClr>
                  <a:srgbClr val="777777"/>
                </a:buClr>
                <a:buSzPct val="85000"/>
                <a:buChar char="»"/>
                <a:defRPr sz="2200">
                  <a:solidFill>
                    <a:schemeClr val="tx1"/>
                  </a:solidFill>
                  <a:latin typeface="Frutiger LT 55 Roman" charset="0"/>
                  <a:ea typeface="黑体" charset="-122"/>
                </a:defRPr>
              </a:lvl5pPr>
              <a:lvl6pPr marL="25146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6pPr>
              <a:lvl7pPr marL="29718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7pPr>
              <a:lvl8pPr marL="34290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8pPr>
              <a:lvl9pPr marL="38862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9pPr>
            </a:lstStyle>
            <a:p>
              <a:pPr eaLnBrk="1" hangingPunct="1">
                <a:buClrTx/>
                <a:buSzTx/>
                <a:buFontTx/>
                <a:buNone/>
              </a:pPr>
              <a:r>
                <a:rPr lang="zh-CN" altLang="en-US" sz="1200" b="1">
                  <a:latin typeface="微软雅黑" charset="-122"/>
                  <a:ea typeface="微软雅黑" charset="-122"/>
                </a:rPr>
                <a:t>    大数据</a:t>
              </a:r>
              <a:r>
                <a:rPr lang="zh-CN" altLang="en-US" sz="1200">
                  <a:latin typeface="微软雅黑" charset="-122"/>
                  <a:ea typeface="微软雅黑" charset="-122"/>
                </a:rPr>
                <a:t>也有大风险，其中之一就是客户隐私泄露及数据安全风险。由于大量的数据产生、存储和分析，数据保密和隐私问题将在未来几年内成为一个更大的问题，企业必须</a:t>
              </a:r>
              <a:endParaRPr lang="en-US" altLang="zh-CN" sz="1200">
                <a:latin typeface="微软雅黑" charset="-122"/>
                <a:ea typeface="微软雅黑" charset="-122"/>
              </a:endParaRPr>
            </a:p>
          </p:txBody>
        </p:sp>
      </p:grpSp>
      <p:sp>
        <p:nvSpPr>
          <p:cNvPr id="24" name="Oval 160"/>
          <p:cNvSpPr>
            <a:spLocks noChangeAspect="1" noChangeArrowheads="1"/>
          </p:cNvSpPr>
          <p:nvPr/>
        </p:nvSpPr>
        <p:spPr bwMode="auto">
          <a:xfrm>
            <a:off x="1281959" y="5341324"/>
            <a:ext cx="1329853" cy="1329853"/>
          </a:xfrm>
          <a:prstGeom prst="ellipse">
            <a:avLst/>
          </a:prstGeom>
          <a:solidFill>
            <a:srgbClr val="88C9EC"/>
          </a:solidFill>
          <a:ln>
            <a:noFill/>
          </a:ln>
          <a:effectLst>
            <a:outerShdw blurRad="63500" dist="38100" dir="2700000" algn="ctr" rotWithShape="0">
              <a:srgbClr val="000000">
                <a:alpha val="39000"/>
              </a:srgbClr>
            </a:outerShdw>
          </a:effectLst>
          <a:extLst>
            <a:ext uri="{91240B29-F687-4F45-9708-019B960494DF}">
              <a14:hiddenLine xmlns:a14="http://schemas.microsoft.com/office/drawing/2010/main" w="9525">
                <a:solidFill>
                  <a:srgbClr val="000000"/>
                </a:solidFill>
                <a:round/>
                <a:headEnd/>
                <a:tailEnd/>
              </a14:hiddenLine>
            </a:ext>
          </a:extLst>
        </p:spPr>
        <p:txBody>
          <a:bodyPr lIns="0" rIns="0" anchor="ctr"/>
          <a:lstStyle>
            <a:lvl1pPr eaLnBrk="0" hangingPunct="0">
              <a:buClr>
                <a:srgbClr val="777777"/>
              </a:buClr>
              <a:buSzPct val="85000"/>
              <a:buChar char="•"/>
              <a:defRPr sz="2200">
                <a:solidFill>
                  <a:schemeClr val="tx1"/>
                </a:solidFill>
                <a:latin typeface="Frutiger LT 55 Roman" pitchFamily="2" charset="0"/>
                <a:ea typeface="黑体" panose="02010609060101010101" pitchFamily="49" charset="-122"/>
              </a:defRPr>
            </a:lvl1pPr>
            <a:lvl2pPr marL="742950" indent="-285750" eaLnBrk="0" hangingPunct="0">
              <a:buClr>
                <a:srgbClr val="777777"/>
              </a:buClr>
              <a:buSzPct val="85000"/>
              <a:buChar char="–"/>
              <a:defRPr sz="2200">
                <a:solidFill>
                  <a:schemeClr val="tx1"/>
                </a:solidFill>
                <a:latin typeface="Frutiger LT 55 Roman" pitchFamily="2" charset="0"/>
                <a:ea typeface="黑体" panose="02010609060101010101" pitchFamily="49" charset="-122"/>
              </a:defRPr>
            </a:lvl2pPr>
            <a:lvl3pPr marL="1143000" indent="-228600" eaLnBrk="0" hangingPunct="0">
              <a:buClr>
                <a:srgbClr val="777777"/>
              </a:buClr>
              <a:buSzPct val="85000"/>
              <a:buChar char="•"/>
              <a:defRPr sz="2200">
                <a:solidFill>
                  <a:schemeClr val="tx1"/>
                </a:solidFill>
                <a:latin typeface="Frutiger LT 55 Roman" pitchFamily="2" charset="0"/>
                <a:ea typeface="黑体" panose="02010609060101010101" pitchFamily="49" charset="-122"/>
              </a:defRPr>
            </a:lvl3pPr>
            <a:lvl4pPr marL="1600200" indent="-228600" eaLnBrk="0" hangingPunct="0">
              <a:buClr>
                <a:srgbClr val="777777"/>
              </a:buClr>
              <a:buSzPct val="85000"/>
              <a:buChar char="–"/>
              <a:defRPr sz="2200">
                <a:solidFill>
                  <a:schemeClr val="tx1"/>
                </a:solidFill>
                <a:latin typeface="Frutiger LT 55 Roman" pitchFamily="2" charset="0"/>
                <a:ea typeface="黑体" panose="02010609060101010101" pitchFamily="49" charset="-122"/>
              </a:defRPr>
            </a:lvl4pPr>
            <a:lvl5pPr marL="2057400" indent="-228600" eaLnBrk="0" hangingPunct="0">
              <a:buClr>
                <a:srgbClr val="777777"/>
              </a:buClr>
              <a:buSzPct val="85000"/>
              <a:buChar char="»"/>
              <a:defRPr sz="2200">
                <a:solidFill>
                  <a:schemeClr val="tx1"/>
                </a:solidFill>
                <a:latin typeface="Frutiger LT 55 Roman" pitchFamily="2" charset="0"/>
                <a:ea typeface="黑体" panose="02010609060101010101" pitchFamily="49" charset="-122"/>
              </a:defRPr>
            </a:lvl5pPr>
            <a:lvl6pPr marL="2514600" indent="-228600" eaLnBrk="0" fontAlgn="base" hangingPunct="0">
              <a:spcBef>
                <a:spcPct val="0"/>
              </a:spcBef>
              <a:spcAft>
                <a:spcPct val="0"/>
              </a:spcAft>
              <a:buClr>
                <a:srgbClr val="777777"/>
              </a:buClr>
              <a:buSzPct val="85000"/>
              <a:buChar char="»"/>
              <a:defRPr sz="2200">
                <a:solidFill>
                  <a:schemeClr val="tx1"/>
                </a:solidFill>
                <a:latin typeface="Frutiger LT 55 Roman" pitchFamily="2" charset="0"/>
                <a:ea typeface="黑体" panose="02010609060101010101" pitchFamily="49" charset="-122"/>
              </a:defRPr>
            </a:lvl6pPr>
            <a:lvl7pPr marL="2971800" indent="-228600" eaLnBrk="0" fontAlgn="base" hangingPunct="0">
              <a:spcBef>
                <a:spcPct val="0"/>
              </a:spcBef>
              <a:spcAft>
                <a:spcPct val="0"/>
              </a:spcAft>
              <a:buClr>
                <a:srgbClr val="777777"/>
              </a:buClr>
              <a:buSzPct val="85000"/>
              <a:buChar char="»"/>
              <a:defRPr sz="2200">
                <a:solidFill>
                  <a:schemeClr val="tx1"/>
                </a:solidFill>
                <a:latin typeface="Frutiger LT 55 Roman" pitchFamily="2" charset="0"/>
                <a:ea typeface="黑体" panose="02010609060101010101" pitchFamily="49" charset="-122"/>
              </a:defRPr>
            </a:lvl7pPr>
            <a:lvl8pPr marL="3429000" indent="-228600" eaLnBrk="0" fontAlgn="base" hangingPunct="0">
              <a:spcBef>
                <a:spcPct val="0"/>
              </a:spcBef>
              <a:spcAft>
                <a:spcPct val="0"/>
              </a:spcAft>
              <a:buClr>
                <a:srgbClr val="777777"/>
              </a:buClr>
              <a:buSzPct val="85000"/>
              <a:buChar char="»"/>
              <a:defRPr sz="2200">
                <a:solidFill>
                  <a:schemeClr val="tx1"/>
                </a:solidFill>
                <a:latin typeface="Frutiger LT 55 Roman" pitchFamily="2" charset="0"/>
                <a:ea typeface="黑体" panose="02010609060101010101" pitchFamily="49" charset="-122"/>
              </a:defRPr>
            </a:lvl8pPr>
            <a:lvl9pPr marL="3886200" indent="-228600" eaLnBrk="0" fontAlgn="base" hangingPunct="0">
              <a:spcBef>
                <a:spcPct val="0"/>
              </a:spcBef>
              <a:spcAft>
                <a:spcPct val="0"/>
              </a:spcAft>
              <a:buClr>
                <a:srgbClr val="777777"/>
              </a:buClr>
              <a:buSzPct val="85000"/>
              <a:buChar char="»"/>
              <a:defRPr sz="2200">
                <a:solidFill>
                  <a:schemeClr val="tx1"/>
                </a:solidFill>
                <a:latin typeface="Frutiger LT 55 Roman" pitchFamily="2" charset="0"/>
                <a:ea typeface="黑体" panose="02010609060101010101" pitchFamily="49" charset="-122"/>
              </a:defRPr>
            </a:lvl9pPr>
          </a:lstStyle>
          <a:p>
            <a:pPr algn="ctr" eaLnBrk="1" hangingPunct="1">
              <a:buClrTx/>
              <a:buSzTx/>
              <a:buFontTx/>
              <a:buNone/>
              <a:defRPr/>
            </a:pPr>
            <a:endParaRPr lang="en-US" altLang="zh-CN" sz="1200" b="1">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5" name="Rectangle 161"/>
          <p:cNvSpPr>
            <a:spLocks noChangeArrowheads="1"/>
          </p:cNvSpPr>
          <p:nvPr/>
        </p:nvSpPr>
        <p:spPr bwMode="auto">
          <a:xfrm>
            <a:off x="1327495" y="5591964"/>
            <a:ext cx="1263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Clr>
                <a:srgbClr val="777777"/>
              </a:buClr>
              <a:buSzPct val="85000"/>
              <a:buChar char="•"/>
              <a:defRPr sz="2200">
                <a:solidFill>
                  <a:schemeClr val="tx1"/>
                </a:solidFill>
                <a:latin typeface="Frutiger LT 55 Roman" charset="0"/>
                <a:ea typeface="黑体" charset="-122"/>
              </a:defRPr>
            </a:lvl1pPr>
            <a:lvl2pPr marL="742950" indent="-285750">
              <a:buClr>
                <a:srgbClr val="777777"/>
              </a:buClr>
              <a:buSzPct val="85000"/>
              <a:buChar char="–"/>
              <a:defRPr sz="2200">
                <a:solidFill>
                  <a:schemeClr val="tx1"/>
                </a:solidFill>
                <a:latin typeface="Frutiger LT 55 Roman" charset="0"/>
                <a:ea typeface="黑体" charset="-122"/>
              </a:defRPr>
            </a:lvl2pPr>
            <a:lvl3pPr marL="1143000" indent="-228600">
              <a:buClr>
                <a:srgbClr val="777777"/>
              </a:buClr>
              <a:buSzPct val="85000"/>
              <a:buChar char="•"/>
              <a:defRPr sz="2200">
                <a:solidFill>
                  <a:schemeClr val="tx1"/>
                </a:solidFill>
                <a:latin typeface="Frutiger LT 55 Roman" charset="0"/>
                <a:ea typeface="黑体" charset="-122"/>
              </a:defRPr>
            </a:lvl3pPr>
            <a:lvl4pPr marL="1600200" indent="-228600">
              <a:buClr>
                <a:srgbClr val="777777"/>
              </a:buClr>
              <a:buSzPct val="85000"/>
              <a:buChar char="–"/>
              <a:defRPr sz="2200">
                <a:solidFill>
                  <a:schemeClr val="tx1"/>
                </a:solidFill>
                <a:latin typeface="Frutiger LT 55 Roman" charset="0"/>
                <a:ea typeface="黑体" charset="-122"/>
              </a:defRPr>
            </a:lvl4pPr>
            <a:lvl5pPr marL="2057400" indent="-228600">
              <a:buClr>
                <a:srgbClr val="777777"/>
              </a:buClr>
              <a:buSzPct val="85000"/>
              <a:buChar char="»"/>
              <a:defRPr sz="2200">
                <a:solidFill>
                  <a:schemeClr val="tx1"/>
                </a:solidFill>
                <a:latin typeface="Frutiger LT 55 Roman" charset="0"/>
                <a:ea typeface="黑体" charset="-122"/>
              </a:defRPr>
            </a:lvl5pPr>
            <a:lvl6pPr marL="25146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6pPr>
            <a:lvl7pPr marL="29718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7pPr>
            <a:lvl8pPr marL="34290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8pPr>
            <a:lvl9pPr marL="38862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9pPr>
          </a:lstStyle>
          <a:p>
            <a:pPr algn="ctr" eaLnBrk="1" hangingPunct="1">
              <a:buClrTx/>
              <a:buSzTx/>
              <a:buFontTx/>
              <a:buNone/>
            </a:pPr>
            <a:r>
              <a:rPr lang="zh-CN" altLang="en-US" sz="1200" dirty="0">
                <a:latin typeface="微软雅黑" charset="-122"/>
                <a:ea typeface="微软雅黑" charset="-122"/>
              </a:rPr>
              <a:t>提供数据安全服务，在</a:t>
            </a:r>
            <a:r>
              <a:rPr lang="zh-CN" altLang="en-US" sz="1200" b="1" dirty="0">
                <a:latin typeface="微软雅黑" charset="-122"/>
                <a:ea typeface="微软雅黑" charset="-122"/>
              </a:rPr>
              <a:t>大数据</a:t>
            </a:r>
            <a:r>
              <a:rPr lang="zh-CN" altLang="en-US" sz="1200" dirty="0">
                <a:latin typeface="微软雅黑" charset="-122"/>
                <a:ea typeface="微软雅黑" charset="-122"/>
              </a:rPr>
              <a:t>市场建立差异化竞争优势</a:t>
            </a:r>
            <a:endParaRPr lang="en-US" altLang="zh-CN" sz="1200" b="1" dirty="0">
              <a:effectLst>
                <a:outerShdw blurRad="38100" dist="38100" dir="2700000" algn="tl">
                  <a:srgbClr val="C0C0C0"/>
                </a:outerShdw>
              </a:effectLst>
              <a:latin typeface="微软雅黑" charset="-122"/>
              <a:ea typeface="微软雅黑" charset="-122"/>
            </a:endParaRPr>
          </a:p>
        </p:txBody>
      </p:sp>
    </p:spTree>
    <p:extLst>
      <p:ext uri="{BB962C8B-B14F-4D97-AF65-F5344CB8AC3E}">
        <p14:creationId xmlns:p14="http://schemas.microsoft.com/office/powerpoint/2010/main" val="4181025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中国移动</a:t>
            </a:r>
            <a:endParaRPr kumimoji="1" lang="zh-CN" altLang="en-US" dirty="0"/>
          </a:p>
        </p:txBody>
      </p:sp>
      <p:sp>
        <p:nvSpPr>
          <p:cNvPr id="5" name="矩形 4"/>
          <p:cNvSpPr>
            <a:spLocks noChangeArrowheads="1"/>
          </p:cNvSpPr>
          <p:nvPr/>
        </p:nvSpPr>
        <p:spPr bwMode="auto">
          <a:xfrm>
            <a:off x="8733325" y="1368885"/>
            <a:ext cx="3458675" cy="4939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Clr>
                <a:srgbClr val="777777"/>
              </a:buClr>
              <a:buSzPct val="85000"/>
              <a:buChar char="•"/>
              <a:defRPr sz="2200">
                <a:solidFill>
                  <a:schemeClr val="tx1"/>
                </a:solidFill>
                <a:latin typeface="Frutiger LT 55 Roman" charset="0"/>
                <a:ea typeface="黑体" charset="-122"/>
              </a:defRPr>
            </a:lvl1pPr>
            <a:lvl2pPr marL="742950" indent="-285750">
              <a:buClr>
                <a:srgbClr val="777777"/>
              </a:buClr>
              <a:buSzPct val="85000"/>
              <a:buChar char="–"/>
              <a:defRPr sz="2200">
                <a:solidFill>
                  <a:schemeClr val="tx1"/>
                </a:solidFill>
                <a:latin typeface="Frutiger LT 55 Roman" charset="0"/>
                <a:ea typeface="黑体" charset="-122"/>
              </a:defRPr>
            </a:lvl2pPr>
            <a:lvl3pPr marL="1143000" indent="-228600">
              <a:buClr>
                <a:srgbClr val="777777"/>
              </a:buClr>
              <a:buSzPct val="85000"/>
              <a:buChar char="•"/>
              <a:defRPr sz="2200">
                <a:solidFill>
                  <a:schemeClr val="tx1"/>
                </a:solidFill>
                <a:latin typeface="Frutiger LT 55 Roman" charset="0"/>
                <a:ea typeface="黑体" charset="-122"/>
              </a:defRPr>
            </a:lvl3pPr>
            <a:lvl4pPr marL="1600200" indent="-228600">
              <a:buClr>
                <a:srgbClr val="777777"/>
              </a:buClr>
              <a:buSzPct val="85000"/>
              <a:buChar char="–"/>
              <a:defRPr sz="2200">
                <a:solidFill>
                  <a:schemeClr val="tx1"/>
                </a:solidFill>
                <a:latin typeface="Frutiger LT 55 Roman" charset="0"/>
                <a:ea typeface="黑体" charset="-122"/>
              </a:defRPr>
            </a:lvl4pPr>
            <a:lvl5pPr marL="2057400" indent="-228600">
              <a:buClr>
                <a:srgbClr val="777777"/>
              </a:buClr>
              <a:buSzPct val="85000"/>
              <a:buChar char="»"/>
              <a:defRPr sz="2200">
                <a:solidFill>
                  <a:schemeClr val="tx1"/>
                </a:solidFill>
                <a:latin typeface="Frutiger LT 55 Roman" charset="0"/>
                <a:ea typeface="黑体" charset="-122"/>
              </a:defRPr>
            </a:lvl5pPr>
            <a:lvl6pPr marL="25146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6pPr>
            <a:lvl7pPr marL="29718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7pPr>
            <a:lvl8pPr marL="34290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8pPr>
            <a:lvl9pPr marL="38862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9pPr>
          </a:lstStyle>
          <a:p>
            <a:pPr>
              <a:lnSpc>
                <a:spcPct val="150000"/>
              </a:lnSpc>
              <a:buNone/>
            </a:pPr>
            <a:r>
              <a:rPr lang="zh-CN" altLang="en-US" sz="1400" dirty="0" smtClean="0">
                <a:effectLst/>
                <a:latin typeface="Microsoft YaHei" charset="-122"/>
                <a:ea typeface="Microsoft YaHei" charset="-122"/>
                <a:cs typeface="Microsoft YaHei" charset="-122"/>
              </a:rPr>
              <a:t>企业级云化大数据平台对外提供</a:t>
            </a:r>
            <a:r>
              <a:rPr lang="en-US" altLang="zh-CN" sz="1400" dirty="0" smtClean="0">
                <a:effectLst/>
                <a:latin typeface="Microsoft YaHei" charset="-122"/>
                <a:ea typeface="Microsoft YaHei" charset="-122"/>
                <a:cs typeface="Microsoft YaHei" charset="-122"/>
              </a:rPr>
              <a:t>3</a:t>
            </a:r>
            <a:r>
              <a:rPr lang="zh-CN" altLang="en-US" sz="1400" dirty="0" smtClean="0">
                <a:effectLst/>
                <a:latin typeface="Microsoft YaHei" charset="-122"/>
                <a:ea typeface="Microsoft YaHei" charset="-122"/>
                <a:cs typeface="Microsoft YaHei" charset="-122"/>
              </a:rPr>
              <a:t>大服务</a:t>
            </a:r>
            <a:r>
              <a:rPr lang="en-US" altLang="zh-CN" sz="1400" dirty="0" smtClean="0">
                <a:effectLst/>
                <a:latin typeface="Microsoft YaHei" charset="-122"/>
                <a:ea typeface="Microsoft YaHei" charset="-122"/>
                <a:cs typeface="Microsoft YaHei" charset="-122"/>
              </a:rPr>
              <a:t>:</a:t>
            </a:r>
            <a:r>
              <a:rPr lang="zh-CN" altLang="en-US" sz="1400" dirty="0" smtClean="0">
                <a:effectLst/>
                <a:latin typeface="Microsoft YaHei" charset="-122"/>
                <a:ea typeface="Microsoft YaHei" charset="-122"/>
                <a:cs typeface="Microsoft YaHei" charset="-122"/>
              </a:rPr>
              <a:t>数据交换服务、数据处理服务、数据开放服务。 数据交换层</a:t>
            </a:r>
            <a:r>
              <a:rPr lang="en-US" altLang="zh-CN" sz="1400" dirty="0" smtClean="0">
                <a:effectLst/>
                <a:latin typeface="Microsoft YaHei" charset="-122"/>
                <a:ea typeface="Microsoft YaHei" charset="-122"/>
                <a:cs typeface="Microsoft YaHei" charset="-122"/>
              </a:rPr>
              <a:t>:</a:t>
            </a:r>
            <a:r>
              <a:rPr lang="zh-CN" altLang="en-US" sz="1400" dirty="0" smtClean="0">
                <a:effectLst/>
                <a:latin typeface="Microsoft YaHei" charset="-122"/>
                <a:ea typeface="Microsoft YaHei" charset="-122"/>
                <a:cs typeface="Microsoft YaHei" charset="-122"/>
              </a:rPr>
              <a:t>以</a:t>
            </a:r>
            <a:r>
              <a:rPr lang="en-US" altLang="zh-CN" sz="1400" dirty="0" smtClean="0">
                <a:effectLst/>
                <a:latin typeface="Microsoft YaHei" charset="-122"/>
                <a:ea typeface="Microsoft YaHei" charset="-122"/>
                <a:cs typeface="Microsoft YaHei" charset="-122"/>
              </a:rPr>
              <a:t>Flume</a:t>
            </a:r>
            <a:r>
              <a:rPr lang="zh-CN" altLang="en-US" sz="1400" dirty="0" smtClean="0">
                <a:effectLst/>
                <a:latin typeface="Microsoft YaHei" charset="-122"/>
                <a:ea typeface="Microsoft YaHei" charset="-122"/>
                <a:cs typeface="Microsoft YaHei" charset="-122"/>
              </a:rPr>
              <a:t>、</a:t>
            </a:r>
            <a:r>
              <a:rPr lang="en-US" altLang="zh-CN" sz="1400" dirty="0" err="1" smtClean="0">
                <a:effectLst/>
                <a:latin typeface="Microsoft YaHei" charset="-122"/>
                <a:ea typeface="Microsoft YaHei" charset="-122"/>
                <a:cs typeface="Microsoft YaHei" charset="-122"/>
              </a:rPr>
              <a:t>Sqoop</a:t>
            </a:r>
            <a:r>
              <a:rPr lang="zh-CN" altLang="en-US" sz="1400" dirty="0" smtClean="0">
                <a:effectLst/>
                <a:latin typeface="Microsoft YaHei" charset="-122"/>
                <a:ea typeface="Microsoft YaHei" charset="-122"/>
                <a:cs typeface="Microsoft YaHei" charset="-122"/>
              </a:rPr>
              <a:t>、</a:t>
            </a:r>
            <a:r>
              <a:rPr lang="en-US" altLang="zh-CN" sz="1400" dirty="0" smtClean="0">
                <a:effectLst/>
                <a:latin typeface="Microsoft YaHei" charset="-122"/>
                <a:ea typeface="Microsoft YaHei" charset="-122"/>
                <a:cs typeface="Microsoft YaHei" charset="-122"/>
              </a:rPr>
              <a:t>Hadoop</a:t>
            </a:r>
            <a:r>
              <a:rPr lang="zh-CN" altLang="en-US" sz="1400" dirty="0" smtClean="0">
                <a:effectLst/>
                <a:latin typeface="Microsoft YaHei" charset="-122"/>
                <a:ea typeface="Microsoft YaHei" charset="-122"/>
                <a:cs typeface="Microsoft YaHei" charset="-122"/>
              </a:rPr>
              <a:t>、消息队列等技术建立统一数据采集交换中心，提供数据采集服务、 数据交换服务，实现移动信息生态圈数据共享与交换。 数据处理层</a:t>
            </a:r>
            <a:r>
              <a:rPr lang="en-US" altLang="zh-CN" sz="1400" dirty="0" smtClean="0">
                <a:effectLst/>
                <a:latin typeface="Microsoft YaHei" charset="-122"/>
                <a:ea typeface="Microsoft YaHei" charset="-122"/>
                <a:cs typeface="Microsoft YaHei" charset="-122"/>
              </a:rPr>
              <a:t>:</a:t>
            </a:r>
            <a:r>
              <a:rPr lang="zh-CN" altLang="en-US" sz="1400" dirty="0" smtClean="0">
                <a:effectLst/>
                <a:latin typeface="Microsoft YaHei" charset="-122"/>
                <a:ea typeface="Microsoft YaHei" charset="-122"/>
                <a:cs typeface="Microsoft YaHei" charset="-122"/>
              </a:rPr>
              <a:t>以</a:t>
            </a:r>
            <a:r>
              <a:rPr lang="en-US" altLang="zh-CN" sz="1400" dirty="0" smtClean="0">
                <a:effectLst/>
                <a:latin typeface="Microsoft YaHei" charset="-122"/>
                <a:ea typeface="Microsoft YaHei" charset="-122"/>
                <a:cs typeface="Microsoft YaHei" charset="-122"/>
              </a:rPr>
              <a:t>Hadoop</a:t>
            </a:r>
            <a:r>
              <a:rPr lang="zh-CN" altLang="en-US" sz="1400" dirty="0" smtClean="0">
                <a:effectLst/>
                <a:latin typeface="Microsoft YaHei" charset="-122"/>
                <a:ea typeface="Microsoft YaHei" charset="-122"/>
                <a:cs typeface="Microsoft YaHei" charset="-122"/>
              </a:rPr>
              <a:t>、</a:t>
            </a:r>
            <a:r>
              <a:rPr lang="en-US" altLang="zh-CN" sz="1400" dirty="0" smtClean="0">
                <a:effectLst/>
                <a:latin typeface="Microsoft YaHei" charset="-122"/>
                <a:ea typeface="Microsoft YaHei" charset="-122"/>
                <a:cs typeface="Microsoft YaHei" charset="-122"/>
              </a:rPr>
              <a:t>MPP</a:t>
            </a:r>
            <a:r>
              <a:rPr lang="zh-CN" altLang="en-US" sz="1400" dirty="0" smtClean="0">
                <a:effectLst/>
                <a:latin typeface="Microsoft YaHei" charset="-122"/>
                <a:ea typeface="Microsoft YaHei" charset="-122"/>
                <a:cs typeface="Microsoft YaHei" charset="-122"/>
              </a:rPr>
              <a:t>、流处理等技术建立数据处理中心，提供离线计算服务和在线计算服务，实现 海量数据批处理和实时处理。 数据开放层</a:t>
            </a:r>
            <a:r>
              <a:rPr lang="en-US" altLang="zh-CN" sz="1400" dirty="0" smtClean="0">
                <a:effectLst/>
                <a:latin typeface="Microsoft YaHei" charset="-122"/>
                <a:ea typeface="Microsoft YaHei" charset="-122"/>
                <a:cs typeface="Microsoft YaHei" charset="-122"/>
              </a:rPr>
              <a:t>:</a:t>
            </a:r>
            <a:r>
              <a:rPr lang="zh-CN" altLang="en-US" sz="1400" dirty="0" smtClean="0">
                <a:effectLst/>
                <a:latin typeface="Microsoft YaHei" charset="-122"/>
                <a:ea typeface="Microsoft YaHei" charset="-122"/>
                <a:cs typeface="Microsoft YaHei" charset="-122"/>
              </a:rPr>
              <a:t>以</a:t>
            </a:r>
            <a:r>
              <a:rPr lang="en-US" altLang="zh-CN" sz="1400" dirty="0" smtClean="0">
                <a:effectLst/>
                <a:latin typeface="Microsoft YaHei" charset="-122"/>
                <a:ea typeface="Microsoft YaHei" charset="-122"/>
                <a:cs typeface="Microsoft YaHei" charset="-122"/>
              </a:rPr>
              <a:t>Oracle</a:t>
            </a:r>
            <a:r>
              <a:rPr lang="zh-CN" altLang="en-US" sz="1400" dirty="0" smtClean="0">
                <a:effectLst/>
                <a:latin typeface="Microsoft YaHei" charset="-122"/>
                <a:ea typeface="Microsoft YaHei" charset="-122"/>
                <a:cs typeface="Microsoft YaHei" charset="-122"/>
              </a:rPr>
              <a:t>、</a:t>
            </a:r>
            <a:r>
              <a:rPr lang="en-US" altLang="zh-CN" sz="1400" dirty="0" err="1" smtClean="0">
                <a:effectLst/>
                <a:latin typeface="Microsoft YaHei" charset="-122"/>
                <a:ea typeface="Microsoft YaHei" charset="-122"/>
                <a:cs typeface="Microsoft YaHei" charset="-122"/>
              </a:rPr>
              <a:t>Mysql</a:t>
            </a:r>
            <a:r>
              <a:rPr lang="zh-CN" altLang="en-US" sz="1400" dirty="0" smtClean="0">
                <a:effectLst/>
                <a:latin typeface="Microsoft YaHei" charset="-122"/>
                <a:ea typeface="Microsoft YaHei" charset="-122"/>
                <a:cs typeface="Microsoft YaHei" charset="-122"/>
              </a:rPr>
              <a:t>、</a:t>
            </a:r>
            <a:r>
              <a:rPr lang="en-US" altLang="zh-CN" sz="1400" dirty="0" err="1" smtClean="0">
                <a:effectLst/>
                <a:latin typeface="Microsoft YaHei" charset="-122"/>
                <a:ea typeface="Microsoft YaHei" charset="-122"/>
                <a:cs typeface="Microsoft YaHei" charset="-122"/>
              </a:rPr>
              <a:t>Hbase</a:t>
            </a:r>
            <a:r>
              <a:rPr lang="zh-CN" altLang="en-US" sz="1400" dirty="0" smtClean="0">
                <a:effectLst/>
                <a:latin typeface="Microsoft YaHei" charset="-122"/>
                <a:ea typeface="Microsoft YaHei" charset="-122"/>
                <a:cs typeface="Microsoft YaHei" charset="-122"/>
              </a:rPr>
              <a:t>等技术，实现海量数据实时查询、多维度挖掘分析，实现大数据变现。 </a:t>
            </a:r>
          </a:p>
          <a:p>
            <a:pPr eaLnBrk="1" hangingPunct="1">
              <a:lnSpc>
                <a:spcPct val="150000"/>
              </a:lnSpc>
              <a:buClrTx/>
              <a:buSzTx/>
              <a:buFontTx/>
              <a:buNone/>
            </a:pPr>
            <a:endParaRPr lang="zh-CN" altLang="en-US" sz="1400" dirty="0">
              <a:latin typeface="Microsoft YaHei" charset="-122"/>
              <a:ea typeface="Microsoft YaHei" charset="-122"/>
              <a:cs typeface="Microsoft YaHei" charset="-122"/>
            </a:endParaRPr>
          </a:p>
          <a:p>
            <a:pPr eaLnBrk="1" hangingPunct="1">
              <a:lnSpc>
                <a:spcPct val="150000"/>
              </a:lnSpc>
              <a:buClrTx/>
              <a:buSzTx/>
              <a:buFontTx/>
              <a:buNone/>
            </a:pPr>
            <a:r>
              <a:rPr lang="zh-CN" altLang="en-US" sz="1400" dirty="0">
                <a:latin typeface="Microsoft YaHei" charset="-122"/>
                <a:ea typeface="Microsoft YaHei" charset="-122"/>
                <a:cs typeface="Microsoft YaHei" charset="-122"/>
              </a:rPr>
              <a:t>　　</a:t>
            </a:r>
          </a:p>
        </p:txBody>
      </p:sp>
      <p:pic>
        <p:nvPicPr>
          <p:cNvPr id="6" name="图片 5"/>
          <p:cNvPicPr>
            <a:picLocks noChangeAspect="1"/>
          </p:cNvPicPr>
          <p:nvPr/>
        </p:nvPicPr>
        <p:blipFill>
          <a:blip r:embed="rId2"/>
          <a:stretch>
            <a:fillRect/>
          </a:stretch>
        </p:blipFill>
        <p:spPr>
          <a:xfrm>
            <a:off x="233901" y="1368885"/>
            <a:ext cx="8323212" cy="4174665"/>
          </a:xfrm>
          <a:prstGeom prst="rect">
            <a:avLst/>
          </a:prstGeom>
        </p:spPr>
      </p:pic>
    </p:spTree>
    <p:extLst>
      <p:ext uri="{BB962C8B-B14F-4D97-AF65-F5344CB8AC3E}">
        <p14:creationId xmlns:p14="http://schemas.microsoft.com/office/powerpoint/2010/main" val="12506889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中国联通</a:t>
            </a:r>
            <a:endParaRPr kumimoji="1" lang="zh-CN" altLang="en-US" dirty="0"/>
          </a:p>
        </p:txBody>
      </p:sp>
      <p:sp>
        <p:nvSpPr>
          <p:cNvPr id="3" name="矩形 2"/>
          <p:cNvSpPr>
            <a:spLocks noChangeArrowheads="1"/>
          </p:cNvSpPr>
          <p:nvPr/>
        </p:nvSpPr>
        <p:spPr bwMode="auto">
          <a:xfrm>
            <a:off x="643724" y="1368885"/>
            <a:ext cx="4891889" cy="364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Clr>
                <a:srgbClr val="777777"/>
              </a:buClr>
              <a:buSzPct val="85000"/>
              <a:buChar char="•"/>
              <a:defRPr sz="2200">
                <a:solidFill>
                  <a:schemeClr val="tx1"/>
                </a:solidFill>
                <a:latin typeface="Frutiger LT 55 Roman" charset="0"/>
                <a:ea typeface="黑体" charset="-122"/>
              </a:defRPr>
            </a:lvl1pPr>
            <a:lvl2pPr marL="742950" indent="-285750">
              <a:buClr>
                <a:srgbClr val="777777"/>
              </a:buClr>
              <a:buSzPct val="85000"/>
              <a:buChar char="–"/>
              <a:defRPr sz="2200">
                <a:solidFill>
                  <a:schemeClr val="tx1"/>
                </a:solidFill>
                <a:latin typeface="Frutiger LT 55 Roman" charset="0"/>
                <a:ea typeface="黑体" charset="-122"/>
              </a:defRPr>
            </a:lvl2pPr>
            <a:lvl3pPr marL="1143000" indent="-228600">
              <a:buClr>
                <a:srgbClr val="777777"/>
              </a:buClr>
              <a:buSzPct val="85000"/>
              <a:buChar char="•"/>
              <a:defRPr sz="2200">
                <a:solidFill>
                  <a:schemeClr val="tx1"/>
                </a:solidFill>
                <a:latin typeface="Frutiger LT 55 Roman" charset="0"/>
                <a:ea typeface="黑体" charset="-122"/>
              </a:defRPr>
            </a:lvl3pPr>
            <a:lvl4pPr marL="1600200" indent="-228600">
              <a:buClr>
                <a:srgbClr val="777777"/>
              </a:buClr>
              <a:buSzPct val="85000"/>
              <a:buChar char="–"/>
              <a:defRPr sz="2200">
                <a:solidFill>
                  <a:schemeClr val="tx1"/>
                </a:solidFill>
                <a:latin typeface="Frutiger LT 55 Roman" charset="0"/>
                <a:ea typeface="黑体" charset="-122"/>
              </a:defRPr>
            </a:lvl4pPr>
            <a:lvl5pPr marL="2057400" indent="-228600">
              <a:buClr>
                <a:srgbClr val="777777"/>
              </a:buClr>
              <a:buSzPct val="85000"/>
              <a:buChar char="»"/>
              <a:defRPr sz="2200">
                <a:solidFill>
                  <a:schemeClr val="tx1"/>
                </a:solidFill>
                <a:latin typeface="Frutiger LT 55 Roman" charset="0"/>
                <a:ea typeface="黑体" charset="-122"/>
              </a:defRPr>
            </a:lvl5pPr>
            <a:lvl6pPr marL="25146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6pPr>
            <a:lvl7pPr marL="29718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7pPr>
            <a:lvl8pPr marL="34290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8pPr>
            <a:lvl9pPr marL="38862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9pPr>
          </a:lstStyle>
          <a:p>
            <a:pPr eaLnBrk="1" hangingPunct="1">
              <a:lnSpc>
                <a:spcPct val="150000"/>
              </a:lnSpc>
              <a:buClrTx/>
              <a:buSzTx/>
              <a:buFontTx/>
              <a:buNone/>
            </a:pPr>
            <a:r>
              <a:rPr lang="zh-CN" altLang="en-US" sz="1400">
                <a:latin typeface="微软雅黑" charset="-122"/>
                <a:ea typeface="微软雅黑" charset="-122"/>
              </a:rPr>
              <a:t>       中国联通已经构建了一个全国集中的一级架构海量数据存储和查询系统：通信用户上网记录集中查询与分析支撑系统，在集团公司进行统一部署，各个省分仅仅是做数据的采集，按照业务实时性将数据传送到集团公司，由集团公司统一处理，全国所有用户所有上网记录数据都放北京数据中心里，在国内</a:t>
            </a:r>
            <a:r>
              <a:rPr lang="zh-CN" altLang="en-US" sz="1400" b="1">
                <a:latin typeface="微软雅黑" charset="-122"/>
                <a:ea typeface="微软雅黑" charset="-122"/>
              </a:rPr>
              <a:t>电信行业</a:t>
            </a:r>
            <a:r>
              <a:rPr lang="zh-CN" altLang="en-US" sz="1400">
                <a:latin typeface="微软雅黑" charset="-122"/>
                <a:ea typeface="微软雅黑" charset="-122"/>
              </a:rPr>
              <a:t>当中也是首创的方式。</a:t>
            </a:r>
            <a:endParaRPr lang="en-US" altLang="zh-CN" sz="1400" dirty="0">
              <a:latin typeface="微软雅黑" charset="-122"/>
              <a:ea typeface="微软雅黑" charset="-122"/>
            </a:endParaRPr>
          </a:p>
          <a:p>
            <a:pPr eaLnBrk="1" hangingPunct="1">
              <a:lnSpc>
                <a:spcPct val="150000"/>
              </a:lnSpc>
              <a:buClrTx/>
              <a:buSzTx/>
              <a:buFontTx/>
              <a:buNone/>
            </a:pPr>
            <a:r>
              <a:rPr lang="zh-CN" altLang="en-US" sz="1400" dirty="0">
                <a:latin typeface="微软雅黑" charset="-122"/>
                <a:ea typeface="微软雅黑" charset="-122"/>
              </a:rPr>
              <a:t>      中国联通成功将大数据和</a:t>
            </a:r>
            <a:r>
              <a:rPr lang="en-US" altLang="zh-CN" sz="1400" b="1" dirty="0">
                <a:latin typeface="微软雅黑" charset="-122"/>
                <a:ea typeface="微软雅黑" charset="-122"/>
              </a:rPr>
              <a:t>Hadoop</a:t>
            </a:r>
            <a:r>
              <a:rPr lang="zh-CN" altLang="en-US" sz="1400" dirty="0">
                <a:latin typeface="微软雅黑" charset="-122"/>
                <a:ea typeface="微软雅黑" charset="-122"/>
              </a:rPr>
              <a:t>技术引入到‘移动通信用户上网记录集中查询与分析支撑系统’。截止到目前已经部署了</a:t>
            </a:r>
            <a:r>
              <a:rPr lang="en-US" altLang="zh-CN" sz="1400" dirty="0">
                <a:latin typeface="微软雅黑" charset="-122"/>
                <a:ea typeface="微软雅黑" charset="-122"/>
              </a:rPr>
              <a:t>4.5PB</a:t>
            </a:r>
            <a:r>
              <a:rPr lang="zh-CN" altLang="en-US" sz="1400" dirty="0">
                <a:latin typeface="微软雅黑" charset="-122"/>
                <a:ea typeface="微软雅黑" charset="-122"/>
              </a:rPr>
              <a:t>的存储空间。其中，</a:t>
            </a:r>
            <a:r>
              <a:rPr lang="en-US" altLang="zh-CN" sz="1400" dirty="0">
                <a:latin typeface="微软雅黑" charset="-122"/>
                <a:ea typeface="微软雅黑" charset="-122"/>
              </a:rPr>
              <a:t>4.5PB</a:t>
            </a:r>
            <a:r>
              <a:rPr lang="zh-CN" altLang="en-US" sz="1400" dirty="0">
                <a:latin typeface="微软雅黑" charset="-122"/>
                <a:ea typeface="微软雅黑" charset="-122"/>
              </a:rPr>
              <a:t>的存储分布在</a:t>
            </a:r>
            <a:r>
              <a:rPr lang="en-US" altLang="zh-CN" sz="1400" dirty="0">
                <a:latin typeface="微软雅黑" charset="-122"/>
                <a:ea typeface="微软雅黑" charset="-122"/>
              </a:rPr>
              <a:t>300</a:t>
            </a:r>
            <a:r>
              <a:rPr lang="zh-CN" altLang="en-US" sz="1400" dirty="0">
                <a:latin typeface="微软雅黑" charset="-122"/>
                <a:ea typeface="微软雅黑" charset="-122"/>
              </a:rPr>
              <a:t>个数据节点上，即每个节点配备</a:t>
            </a:r>
            <a:r>
              <a:rPr lang="en-US" altLang="zh-CN" sz="1400" dirty="0">
                <a:latin typeface="微软雅黑" charset="-122"/>
                <a:ea typeface="微软雅黑" charset="-122"/>
              </a:rPr>
              <a:t>15TB</a:t>
            </a:r>
            <a:r>
              <a:rPr lang="zh-CN" altLang="en-US" sz="1400" dirty="0">
                <a:latin typeface="微软雅黑" charset="-122"/>
                <a:ea typeface="微软雅黑" charset="-122"/>
              </a:rPr>
              <a:t>的存储空间。系统每天有能力处理</a:t>
            </a:r>
            <a:r>
              <a:rPr lang="en-US" altLang="zh-CN" sz="1400" dirty="0">
                <a:latin typeface="微软雅黑" charset="-122"/>
                <a:ea typeface="微软雅黑" charset="-122"/>
              </a:rPr>
              <a:t>700</a:t>
            </a:r>
            <a:r>
              <a:rPr lang="zh-CN" altLang="en-US" sz="1400" dirty="0">
                <a:latin typeface="微软雅黑" charset="-122"/>
                <a:ea typeface="微软雅黑" charset="-122"/>
              </a:rPr>
              <a:t>亿条上网记录。</a:t>
            </a:r>
          </a:p>
        </p:txBody>
      </p:sp>
      <p:pic>
        <p:nvPicPr>
          <p:cNvPr id="5" name="图片 4"/>
          <p:cNvPicPr>
            <a:picLocks noChangeAspect="1"/>
          </p:cNvPicPr>
          <p:nvPr/>
        </p:nvPicPr>
        <p:blipFill>
          <a:blip r:embed="rId2"/>
          <a:stretch>
            <a:fillRect/>
          </a:stretch>
        </p:blipFill>
        <p:spPr>
          <a:xfrm>
            <a:off x="5735638" y="1149351"/>
            <a:ext cx="6215787" cy="4086220"/>
          </a:xfrm>
          <a:prstGeom prst="rect">
            <a:avLst/>
          </a:prstGeom>
        </p:spPr>
      </p:pic>
    </p:spTree>
    <p:extLst>
      <p:ext uri="{BB962C8B-B14F-4D97-AF65-F5344CB8AC3E}">
        <p14:creationId xmlns:p14="http://schemas.microsoft.com/office/powerpoint/2010/main" val="3252526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政府</a:t>
            </a:r>
            <a:endParaRPr kumimoji="1" lang="zh-CN" altLang="en-US" dirty="0"/>
          </a:p>
        </p:txBody>
      </p:sp>
      <p:sp>
        <p:nvSpPr>
          <p:cNvPr id="3" name="矩形 2"/>
          <p:cNvSpPr>
            <a:spLocks noChangeArrowheads="1"/>
          </p:cNvSpPr>
          <p:nvPr/>
        </p:nvSpPr>
        <p:spPr bwMode="auto">
          <a:xfrm>
            <a:off x="5912980" y="1368885"/>
            <a:ext cx="5116970" cy="4508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Clr>
                <a:srgbClr val="777777"/>
              </a:buClr>
              <a:buSzPct val="85000"/>
              <a:buChar char="•"/>
              <a:defRPr sz="2200">
                <a:solidFill>
                  <a:schemeClr val="tx1"/>
                </a:solidFill>
                <a:latin typeface="Frutiger LT 55 Roman" charset="0"/>
                <a:ea typeface="黑体" charset="-122"/>
              </a:defRPr>
            </a:lvl1pPr>
            <a:lvl2pPr marL="742950" indent="-285750">
              <a:buClr>
                <a:srgbClr val="777777"/>
              </a:buClr>
              <a:buSzPct val="85000"/>
              <a:buChar char="–"/>
              <a:defRPr sz="2200">
                <a:solidFill>
                  <a:schemeClr val="tx1"/>
                </a:solidFill>
                <a:latin typeface="Frutiger LT 55 Roman" charset="0"/>
                <a:ea typeface="黑体" charset="-122"/>
              </a:defRPr>
            </a:lvl2pPr>
            <a:lvl3pPr marL="1143000" indent="-228600">
              <a:buClr>
                <a:srgbClr val="777777"/>
              </a:buClr>
              <a:buSzPct val="85000"/>
              <a:buChar char="•"/>
              <a:defRPr sz="2200">
                <a:solidFill>
                  <a:schemeClr val="tx1"/>
                </a:solidFill>
                <a:latin typeface="Frutiger LT 55 Roman" charset="0"/>
                <a:ea typeface="黑体" charset="-122"/>
              </a:defRPr>
            </a:lvl3pPr>
            <a:lvl4pPr marL="1600200" indent="-228600">
              <a:buClr>
                <a:srgbClr val="777777"/>
              </a:buClr>
              <a:buSzPct val="85000"/>
              <a:buChar char="–"/>
              <a:defRPr sz="2200">
                <a:solidFill>
                  <a:schemeClr val="tx1"/>
                </a:solidFill>
                <a:latin typeface="Frutiger LT 55 Roman" charset="0"/>
                <a:ea typeface="黑体" charset="-122"/>
              </a:defRPr>
            </a:lvl4pPr>
            <a:lvl5pPr marL="2057400" indent="-228600">
              <a:buClr>
                <a:srgbClr val="777777"/>
              </a:buClr>
              <a:buSzPct val="85000"/>
              <a:buChar char="»"/>
              <a:defRPr sz="2200">
                <a:solidFill>
                  <a:schemeClr val="tx1"/>
                </a:solidFill>
                <a:latin typeface="Frutiger LT 55 Roman" charset="0"/>
                <a:ea typeface="黑体" charset="-122"/>
              </a:defRPr>
            </a:lvl5pPr>
            <a:lvl6pPr marL="25146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6pPr>
            <a:lvl7pPr marL="29718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7pPr>
            <a:lvl8pPr marL="34290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8pPr>
            <a:lvl9pPr marL="38862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9pPr>
          </a:lstStyle>
          <a:p>
            <a:pPr eaLnBrk="1" hangingPunct="1">
              <a:lnSpc>
                <a:spcPct val="150000"/>
              </a:lnSpc>
              <a:buClrTx/>
              <a:buSzTx/>
              <a:buFontTx/>
              <a:buNone/>
            </a:pPr>
            <a:r>
              <a:rPr lang="en-US" altLang="zh-CN" sz="1400">
                <a:latin typeface="微软雅黑" charset="-122"/>
                <a:ea typeface="微软雅黑" charset="-122"/>
              </a:rPr>
              <a:t>       2013</a:t>
            </a:r>
            <a:r>
              <a:rPr lang="zh-CN" altLang="en-US" sz="1400" dirty="0">
                <a:latin typeface="微软雅黑" charset="-122"/>
                <a:ea typeface="微软雅黑" charset="-122"/>
              </a:rPr>
              <a:t>年</a:t>
            </a:r>
            <a:r>
              <a:rPr lang="en-US" altLang="zh-CN" sz="1400" dirty="0">
                <a:latin typeface="微软雅黑" charset="-122"/>
                <a:ea typeface="微软雅黑" charset="-122"/>
              </a:rPr>
              <a:t>1</a:t>
            </a:r>
            <a:r>
              <a:rPr lang="zh-CN" altLang="en-US" sz="1400" dirty="0">
                <a:latin typeface="微软雅黑" charset="-122"/>
                <a:ea typeface="微软雅黑" charset="-122"/>
              </a:rPr>
              <a:t>月</a:t>
            </a:r>
            <a:r>
              <a:rPr lang="en-US" altLang="zh-CN" sz="1400" dirty="0">
                <a:latin typeface="微软雅黑" charset="-122"/>
                <a:ea typeface="微软雅黑" charset="-122"/>
              </a:rPr>
              <a:t>29</a:t>
            </a:r>
            <a:r>
              <a:rPr lang="zh-CN" altLang="en-US" sz="1400" dirty="0">
                <a:latin typeface="微软雅黑" charset="-122"/>
                <a:ea typeface="微软雅黑" charset="-122"/>
              </a:rPr>
              <a:t>日，住房和城乡建设部公布了首批９０个国家智慧城市试点名单，试点城市的公布标志着我国智慧城市发展进入规模推广的阶段。在目前智慧城市的发展阶段，主要的应用还处于对感知设备传递的信息进行简单处理的水平，充分认识大数据对于智慧城市建设的关键作用，对于避免智慧城市建设中出现“重感知，轻智慧”的通病具有重要意义。</a:t>
            </a:r>
            <a:endParaRPr lang="en-US" altLang="zh-CN" sz="1400" dirty="0">
              <a:latin typeface="微软雅黑" charset="-122"/>
              <a:ea typeface="微软雅黑" charset="-122"/>
            </a:endParaRPr>
          </a:p>
          <a:p>
            <a:pPr eaLnBrk="1" hangingPunct="1">
              <a:lnSpc>
                <a:spcPct val="150000"/>
              </a:lnSpc>
              <a:buClrTx/>
              <a:buSzTx/>
              <a:buFontTx/>
              <a:buNone/>
            </a:pPr>
            <a:r>
              <a:rPr lang="en-US" altLang="zh-CN" sz="1400" dirty="0">
                <a:latin typeface="微软雅黑" charset="-122"/>
                <a:ea typeface="微软雅黑" charset="-122"/>
              </a:rPr>
              <a:t>     </a:t>
            </a:r>
            <a:r>
              <a:rPr lang="zh-CN" altLang="en-US" sz="1400" dirty="0">
                <a:latin typeface="微软雅黑" charset="-122"/>
                <a:ea typeface="微软雅黑" charset="-122"/>
              </a:rPr>
              <a:t>从智慧城市的体系结构来看，由于智慧城市的基础在于物联网技术，因此智慧</a:t>
            </a:r>
            <a:r>
              <a:rPr lang="zh-CN" altLang="en-US" sz="1400" u="sng" dirty="0">
                <a:latin typeface="微软雅黑" charset="-122"/>
                <a:ea typeface="微软雅黑" charset="-122"/>
              </a:rPr>
              <a:t>城市体系</a:t>
            </a:r>
            <a:r>
              <a:rPr lang="zh-CN" altLang="en-US" sz="1400" dirty="0">
                <a:latin typeface="微软雅黑" charset="-122"/>
                <a:ea typeface="微软雅黑" charset="-122"/>
              </a:rPr>
              <a:t>架构和物联网的体系结构相类似，也可分为四层，分别为感知层、传输层、平台层、应用层。智慧城市相对于之前数字城市概念，最大的区别在于对感知层获取的信息进行了智慧的处理，因此也可以认为智慧城市是数字城市的升级版。由城市数字化到城市智慧化，关键是要实现对数字信息的智慧处理，其核心是大数据处理技术。</a:t>
            </a:r>
          </a:p>
          <a:p>
            <a:pPr eaLnBrk="1" hangingPunct="1">
              <a:buClrTx/>
              <a:buSzTx/>
              <a:buFontTx/>
              <a:buNone/>
            </a:pPr>
            <a:endParaRPr lang="zh-CN" altLang="en-US" sz="1400" dirty="0">
              <a:latin typeface="微软雅黑" charset="-122"/>
              <a:ea typeface="微软雅黑" charset="-122"/>
            </a:endParaRPr>
          </a:p>
        </p:txBody>
      </p:sp>
      <p:pic>
        <p:nvPicPr>
          <p:cNvPr id="4" name="图片 3" descr="zhc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214" y="1628775"/>
            <a:ext cx="4962526" cy="4007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5"/>
          <p:cNvSpPr txBox="1">
            <a:spLocks noChangeArrowheads="1"/>
          </p:cNvSpPr>
          <p:nvPr/>
        </p:nvSpPr>
        <p:spPr bwMode="auto">
          <a:xfrm>
            <a:off x="2389001" y="1125538"/>
            <a:ext cx="21941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Clr>
                <a:srgbClr val="777777"/>
              </a:buClr>
              <a:buSzPct val="85000"/>
              <a:buChar char="•"/>
              <a:defRPr sz="2200">
                <a:solidFill>
                  <a:schemeClr val="tx1"/>
                </a:solidFill>
                <a:latin typeface="Frutiger LT 55 Roman" charset="0"/>
                <a:ea typeface="黑体" charset="-122"/>
              </a:defRPr>
            </a:lvl1pPr>
            <a:lvl2pPr marL="742950" indent="-285750">
              <a:buClr>
                <a:srgbClr val="777777"/>
              </a:buClr>
              <a:buSzPct val="85000"/>
              <a:buChar char="–"/>
              <a:defRPr sz="2200">
                <a:solidFill>
                  <a:schemeClr val="tx1"/>
                </a:solidFill>
                <a:latin typeface="Frutiger LT 55 Roman" charset="0"/>
                <a:ea typeface="黑体" charset="-122"/>
              </a:defRPr>
            </a:lvl2pPr>
            <a:lvl3pPr marL="1143000" indent="-228600">
              <a:buClr>
                <a:srgbClr val="777777"/>
              </a:buClr>
              <a:buSzPct val="85000"/>
              <a:buChar char="•"/>
              <a:defRPr sz="2200">
                <a:solidFill>
                  <a:schemeClr val="tx1"/>
                </a:solidFill>
                <a:latin typeface="Frutiger LT 55 Roman" charset="0"/>
                <a:ea typeface="黑体" charset="-122"/>
              </a:defRPr>
            </a:lvl3pPr>
            <a:lvl4pPr marL="1600200" indent="-228600">
              <a:buClr>
                <a:srgbClr val="777777"/>
              </a:buClr>
              <a:buSzPct val="85000"/>
              <a:buChar char="–"/>
              <a:defRPr sz="2200">
                <a:solidFill>
                  <a:schemeClr val="tx1"/>
                </a:solidFill>
                <a:latin typeface="Frutiger LT 55 Roman" charset="0"/>
                <a:ea typeface="黑体" charset="-122"/>
              </a:defRPr>
            </a:lvl4pPr>
            <a:lvl5pPr marL="2057400" indent="-228600">
              <a:buClr>
                <a:srgbClr val="777777"/>
              </a:buClr>
              <a:buSzPct val="85000"/>
              <a:buChar char="»"/>
              <a:defRPr sz="2200">
                <a:solidFill>
                  <a:schemeClr val="tx1"/>
                </a:solidFill>
                <a:latin typeface="Frutiger LT 55 Roman" charset="0"/>
                <a:ea typeface="黑体" charset="-122"/>
              </a:defRPr>
            </a:lvl5pPr>
            <a:lvl6pPr marL="25146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6pPr>
            <a:lvl7pPr marL="29718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7pPr>
            <a:lvl8pPr marL="34290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8pPr>
            <a:lvl9pPr marL="38862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9pPr>
          </a:lstStyle>
          <a:p>
            <a:pPr eaLnBrk="1" hangingPunct="1">
              <a:buClrTx/>
              <a:buSzTx/>
              <a:buFontTx/>
              <a:buNone/>
            </a:pPr>
            <a:r>
              <a:rPr lang="zh-CN" altLang="en-US" sz="1800" b="1">
                <a:solidFill>
                  <a:srgbClr val="FF0000"/>
                </a:solidFill>
                <a:latin typeface="Verdana" charset="0"/>
                <a:ea typeface="宋体" charset="-122"/>
              </a:rPr>
              <a:t>智慧城市</a:t>
            </a:r>
          </a:p>
        </p:txBody>
      </p:sp>
    </p:spTree>
    <p:extLst>
      <p:ext uri="{BB962C8B-B14F-4D97-AF65-F5344CB8AC3E}">
        <p14:creationId xmlns:p14="http://schemas.microsoft.com/office/powerpoint/2010/main" val="8932852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微软雅黑" panose="020B0503020204020204" pitchFamily="34" charset="-122"/>
                <a:ea typeface="微软雅黑" panose="020B0503020204020204" pitchFamily="34" charset="-122"/>
              </a:rPr>
              <a:t>总结</a:t>
            </a:r>
            <a:endParaRPr lang="zh-CN" altLang="en-US" dirty="0"/>
          </a:p>
        </p:txBody>
      </p:sp>
      <p:cxnSp>
        <p:nvCxnSpPr>
          <p:cNvPr id="3" name="直接连接符 2"/>
          <p:cNvCxnSpPr/>
          <p:nvPr/>
        </p:nvCxnSpPr>
        <p:spPr>
          <a:xfrm>
            <a:off x="0" y="2936882"/>
            <a:ext cx="121920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 name="六边形 3"/>
          <p:cNvSpPr/>
          <p:nvPr/>
        </p:nvSpPr>
        <p:spPr>
          <a:xfrm rot="19700829">
            <a:off x="705523" y="2372750"/>
            <a:ext cx="1263917" cy="1100301"/>
          </a:xfrm>
          <a:prstGeom prst="hexagon">
            <a:avLst>
              <a:gd name="adj" fmla="val 30369"/>
              <a:gd name="vf" fmla="val 115470"/>
            </a:avLst>
          </a:prstGeom>
          <a:solidFill>
            <a:srgbClr val="00AC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六边形 4"/>
          <p:cNvSpPr/>
          <p:nvPr/>
        </p:nvSpPr>
        <p:spPr>
          <a:xfrm rot="19700829">
            <a:off x="2602522" y="2259791"/>
            <a:ext cx="1609214" cy="1400899"/>
          </a:xfrm>
          <a:prstGeom prst="hexagon">
            <a:avLst>
              <a:gd name="adj" fmla="val 30369"/>
              <a:gd name="vf" fmla="val 115470"/>
            </a:avLst>
          </a:prstGeom>
          <a:solidFill>
            <a:srgbClr val="2FF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六边形 5"/>
          <p:cNvSpPr/>
          <p:nvPr/>
        </p:nvSpPr>
        <p:spPr>
          <a:xfrm rot="19700829">
            <a:off x="4977056" y="2091914"/>
            <a:ext cx="2122385" cy="1847639"/>
          </a:xfrm>
          <a:prstGeom prst="hexagon">
            <a:avLst>
              <a:gd name="adj" fmla="val 30369"/>
              <a:gd name="vf" fmla="val 115470"/>
            </a:avLst>
          </a:prstGeom>
          <a:solidFill>
            <a:srgbClr val="007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六边形 6"/>
          <p:cNvSpPr/>
          <p:nvPr/>
        </p:nvSpPr>
        <p:spPr>
          <a:xfrm rot="19700829">
            <a:off x="7883106" y="2405927"/>
            <a:ext cx="1162502" cy="1012014"/>
          </a:xfrm>
          <a:prstGeom prst="hexagon">
            <a:avLst>
              <a:gd name="adj" fmla="val 30369"/>
              <a:gd name="vf" fmla="val 11547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六边形 7"/>
          <p:cNvSpPr/>
          <p:nvPr/>
        </p:nvSpPr>
        <p:spPr>
          <a:xfrm rot="19700829">
            <a:off x="9778692" y="2199339"/>
            <a:ext cx="1794006" cy="1561769"/>
          </a:xfrm>
          <a:prstGeom prst="hexagon">
            <a:avLst>
              <a:gd name="adj" fmla="val 30369"/>
              <a:gd name="vf" fmla="val 115470"/>
            </a:avLst>
          </a:prstGeom>
          <a:solidFill>
            <a:srgbClr val="00DE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 4"/>
          <p:cNvGrpSpPr/>
          <p:nvPr/>
        </p:nvGrpSpPr>
        <p:grpSpPr>
          <a:xfrm>
            <a:off x="1015029" y="2525719"/>
            <a:ext cx="643757" cy="771525"/>
            <a:chOff x="1536700" y="911225"/>
            <a:chExt cx="831850" cy="996950"/>
          </a:xfrm>
          <a:solidFill>
            <a:schemeClr val="bg1"/>
          </a:solidFill>
        </p:grpSpPr>
        <p:sp>
          <p:nvSpPr>
            <p:cNvPr id="10" name="Freeform 47"/>
            <p:cNvSpPr>
              <a:spLocks/>
            </p:cNvSpPr>
            <p:nvPr/>
          </p:nvSpPr>
          <p:spPr bwMode="auto">
            <a:xfrm>
              <a:off x="1838325" y="1765300"/>
              <a:ext cx="234950" cy="50800"/>
            </a:xfrm>
            <a:custGeom>
              <a:avLst/>
              <a:gdLst/>
              <a:ahLst/>
              <a:cxnLst>
                <a:cxn ang="0">
                  <a:pos x="132" y="0"/>
                </a:cxn>
                <a:cxn ang="0">
                  <a:pos x="16" y="0"/>
                </a:cxn>
                <a:cxn ang="0">
                  <a:pos x="16" y="0"/>
                </a:cxn>
                <a:cxn ang="0">
                  <a:pos x="8" y="2"/>
                </a:cxn>
                <a:cxn ang="0">
                  <a:pos x="4" y="6"/>
                </a:cxn>
                <a:cxn ang="0">
                  <a:pos x="0" y="10"/>
                </a:cxn>
                <a:cxn ang="0">
                  <a:pos x="0" y="16"/>
                </a:cxn>
                <a:cxn ang="0">
                  <a:pos x="0" y="16"/>
                </a:cxn>
                <a:cxn ang="0">
                  <a:pos x="0" y="22"/>
                </a:cxn>
                <a:cxn ang="0">
                  <a:pos x="4" y="28"/>
                </a:cxn>
                <a:cxn ang="0">
                  <a:pos x="8" y="32"/>
                </a:cxn>
                <a:cxn ang="0">
                  <a:pos x="16" y="32"/>
                </a:cxn>
                <a:cxn ang="0">
                  <a:pos x="132" y="32"/>
                </a:cxn>
                <a:cxn ang="0">
                  <a:pos x="132" y="32"/>
                </a:cxn>
                <a:cxn ang="0">
                  <a:pos x="138" y="32"/>
                </a:cxn>
                <a:cxn ang="0">
                  <a:pos x="142" y="28"/>
                </a:cxn>
                <a:cxn ang="0">
                  <a:pos x="146" y="22"/>
                </a:cxn>
                <a:cxn ang="0">
                  <a:pos x="148" y="16"/>
                </a:cxn>
                <a:cxn ang="0">
                  <a:pos x="148" y="16"/>
                </a:cxn>
                <a:cxn ang="0">
                  <a:pos x="146" y="10"/>
                </a:cxn>
                <a:cxn ang="0">
                  <a:pos x="142" y="6"/>
                </a:cxn>
                <a:cxn ang="0">
                  <a:pos x="138" y="2"/>
                </a:cxn>
                <a:cxn ang="0">
                  <a:pos x="132" y="0"/>
                </a:cxn>
                <a:cxn ang="0">
                  <a:pos x="132" y="0"/>
                </a:cxn>
              </a:cxnLst>
              <a:rect l="0" t="0" r="r" b="b"/>
              <a:pathLst>
                <a:path w="148" h="32">
                  <a:moveTo>
                    <a:pt x="132" y="0"/>
                  </a:moveTo>
                  <a:lnTo>
                    <a:pt x="16" y="0"/>
                  </a:lnTo>
                  <a:lnTo>
                    <a:pt x="16" y="0"/>
                  </a:lnTo>
                  <a:lnTo>
                    <a:pt x="8" y="2"/>
                  </a:lnTo>
                  <a:lnTo>
                    <a:pt x="4" y="6"/>
                  </a:lnTo>
                  <a:lnTo>
                    <a:pt x="0" y="10"/>
                  </a:lnTo>
                  <a:lnTo>
                    <a:pt x="0" y="16"/>
                  </a:lnTo>
                  <a:lnTo>
                    <a:pt x="0" y="16"/>
                  </a:lnTo>
                  <a:lnTo>
                    <a:pt x="0" y="22"/>
                  </a:lnTo>
                  <a:lnTo>
                    <a:pt x="4" y="28"/>
                  </a:lnTo>
                  <a:lnTo>
                    <a:pt x="8" y="32"/>
                  </a:lnTo>
                  <a:lnTo>
                    <a:pt x="16" y="32"/>
                  </a:lnTo>
                  <a:lnTo>
                    <a:pt x="132" y="32"/>
                  </a:lnTo>
                  <a:lnTo>
                    <a:pt x="132" y="32"/>
                  </a:lnTo>
                  <a:lnTo>
                    <a:pt x="138" y="32"/>
                  </a:lnTo>
                  <a:lnTo>
                    <a:pt x="142" y="28"/>
                  </a:lnTo>
                  <a:lnTo>
                    <a:pt x="146" y="22"/>
                  </a:lnTo>
                  <a:lnTo>
                    <a:pt x="148" y="16"/>
                  </a:lnTo>
                  <a:lnTo>
                    <a:pt x="148" y="16"/>
                  </a:lnTo>
                  <a:lnTo>
                    <a:pt x="146" y="10"/>
                  </a:lnTo>
                  <a:lnTo>
                    <a:pt x="142" y="6"/>
                  </a:lnTo>
                  <a:lnTo>
                    <a:pt x="138" y="2"/>
                  </a:lnTo>
                  <a:lnTo>
                    <a:pt x="132" y="0"/>
                  </a:lnTo>
                  <a:lnTo>
                    <a:pt x="13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11" name="Freeform 48"/>
            <p:cNvSpPr>
              <a:spLocks/>
            </p:cNvSpPr>
            <p:nvPr/>
          </p:nvSpPr>
          <p:spPr bwMode="auto">
            <a:xfrm>
              <a:off x="1838325" y="1857375"/>
              <a:ext cx="234950" cy="50800"/>
            </a:xfrm>
            <a:custGeom>
              <a:avLst/>
              <a:gdLst/>
              <a:ahLst/>
              <a:cxnLst>
                <a:cxn ang="0">
                  <a:pos x="132" y="0"/>
                </a:cxn>
                <a:cxn ang="0">
                  <a:pos x="16" y="0"/>
                </a:cxn>
                <a:cxn ang="0">
                  <a:pos x="16" y="0"/>
                </a:cxn>
                <a:cxn ang="0">
                  <a:pos x="8" y="2"/>
                </a:cxn>
                <a:cxn ang="0">
                  <a:pos x="4" y="4"/>
                </a:cxn>
                <a:cxn ang="0">
                  <a:pos x="0" y="10"/>
                </a:cxn>
                <a:cxn ang="0">
                  <a:pos x="0" y="16"/>
                </a:cxn>
                <a:cxn ang="0">
                  <a:pos x="0" y="16"/>
                </a:cxn>
                <a:cxn ang="0">
                  <a:pos x="0" y="22"/>
                </a:cxn>
                <a:cxn ang="0">
                  <a:pos x="4" y="28"/>
                </a:cxn>
                <a:cxn ang="0">
                  <a:pos x="8" y="30"/>
                </a:cxn>
                <a:cxn ang="0">
                  <a:pos x="16" y="32"/>
                </a:cxn>
                <a:cxn ang="0">
                  <a:pos x="132" y="32"/>
                </a:cxn>
                <a:cxn ang="0">
                  <a:pos x="132" y="32"/>
                </a:cxn>
                <a:cxn ang="0">
                  <a:pos x="138" y="30"/>
                </a:cxn>
                <a:cxn ang="0">
                  <a:pos x="142" y="28"/>
                </a:cxn>
                <a:cxn ang="0">
                  <a:pos x="146" y="22"/>
                </a:cxn>
                <a:cxn ang="0">
                  <a:pos x="148" y="16"/>
                </a:cxn>
                <a:cxn ang="0">
                  <a:pos x="148" y="16"/>
                </a:cxn>
                <a:cxn ang="0">
                  <a:pos x="146" y="10"/>
                </a:cxn>
                <a:cxn ang="0">
                  <a:pos x="142" y="4"/>
                </a:cxn>
                <a:cxn ang="0">
                  <a:pos x="138" y="2"/>
                </a:cxn>
                <a:cxn ang="0">
                  <a:pos x="132" y="0"/>
                </a:cxn>
                <a:cxn ang="0">
                  <a:pos x="132" y="0"/>
                </a:cxn>
              </a:cxnLst>
              <a:rect l="0" t="0" r="r" b="b"/>
              <a:pathLst>
                <a:path w="148" h="32">
                  <a:moveTo>
                    <a:pt x="132" y="0"/>
                  </a:moveTo>
                  <a:lnTo>
                    <a:pt x="16" y="0"/>
                  </a:lnTo>
                  <a:lnTo>
                    <a:pt x="16" y="0"/>
                  </a:lnTo>
                  <a:lnTo>
                    <a:pt x="8" y="2"/>
                  </a:lnTo>
                  <a:lnTo>
                    <a:pt x="4" y="4"/>
                  </a:lnTo>
                  <a:lnTo>
                    <a:pt x="0" y="10"/>
                  </a:lnTo>
                  <a:lnTo>
                    <a:pt x="0" y="16"/>
                  </a:lnTo>
                  <a:lnTo>
                    <a:pt x="0" y="16"/>
                  </a:lnTo>
                  <a:lnTo>
                    <a:pt x="0" y="22"/>
                  </a:lnTo>
                  <a:lnTo>
                    <a:pt x="4" y="28"/>
                  </a:lnTo>
                  <a:lnTo>
                    <a:pt x="8" y="30"/>
                  </a:lnTo>
                  <a:lnTo>
                    <a:pt x="16" y="32"/>
                  </a:lnTo>
                  <a:lnTo>
                    <a:pt x="132" y="32"/>
                  </a:lnTo>
                  <a:lnTo>
                    <a:pt x="132" y="32"/>
                  </a:lnTo>
                  <a:lnTo>
                    <a:pt x="138" y="30"/>
                  </a:lnTo>
                  <a:lnTo>
                    <a:pt x="142" y="28"/>
                  </a:lnTo>
                  <a:lnTo>
                    <a:pt x="146" y="22"/>
                  </a:lnTo>
                  <a:lnTo>
                    <a:pt x="148" y="16"/>
                  </a:lnTo>
                  <a:lnTo>
                    <a:pt x="148" y="16"/>
                  </a:lnTo>
                  <a:lnTo>
                    <a:pt x="146" y="10"/>
                  </a:lnTo>
                  <a:lnTo>
                    <a:pt x="142" y="4"/>
                  </a:lnTo>
                  <a:lnTo>
                    <a:pt x="138" y="2"/>
                  </a:lnTo>
                  <a:lnTo>
                    <a:pt x="132" y="0"/>
                  </a:lnTo>
                  <a:lnTo>
                    <a:pt x="13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12" name="Freeform 49"/>
            <p:cNvSpPr>
              <a:spLocks noEditPoints="1"/>
            </p:cNvSpPr>
            <p:nvPr/>
          </p:nvSpPr>
          <p:spPr bwMode="auto">
            <a:xfrm>
              <a:off x="1714500" y="1143000"/>
              <a:ext cx="476250" cy="581025"/>
            </a:xfrm>
            <a:custGeom>
              <a:avLst/>
              <a:gdLst/>
              <a:ahLst/>
              <a:cxnLst>
                <a:cxn ang="0">
                  <a:pos x="150" y="0"/>
                </a:cxn>
                <a:cxn ang="0">
                  <a:pos x="142" y="0"/>
                </a:cxn>
                <a:cxn ang="0">
                  <a:pos x="100" y="10"/>
                </a:cxn>
                <a:cxn ang="0">
                  <a:pos x="62" y="28"/>
                </a:cxn>
                <a:cxn ang="0">
                  <a:pos x="32" y="58"/>
                </a:cxn>
                <a:cxn ang="0">
                  <a:pos x="12" y="94"/>
                </a:cxn>
                <a:cxn ang="0">
                  <a:pos x="2" y="136"/>
                </a:cxn>
                <a:cxn ang="0">
                  <a:pos x="2" y="166"/>
                </a:cxn>
                <a:cxn ang="0">
                  <a:pos x="16" y="214"/>
                </a:cxn>
                <a:cxn ang="0">
                  <a:pos x="56" y="266"/>
                </a:cxn>
                <a:cxn ang="0">
                  <a:pos x="72" y="290"/>
                </a:cxn>
                <a:cxn ang="0">
                  <a:pos x="78" y="322"/>
                </a:cxn>
                <a:cxn ang="0">
                  <a:pos x="78" y="340"/>
                </a:cxn>
                <a:cxn ang="0">
                  <a:pos x="96" y="364"/>
                </a:cxn>
                <a:cxn ang="0">
                  <a:pos x="150" y="366"/>
                </a:cxn>
                <a:cxn ang="0">
                  <a:pos x="192" y="366"/>
                </a:cxn>
                <a:cxn ang="0">
                  <a:pos x="214" y="356"/>
                </a:cxn>
                <a:cxn ang="0">
                  <a:pos x="224" y="334"/>
                </a:cxn>
                <a:cxn ang="0">
                  <a:pos x="224" y="304"/>
                </a:cxn>
                <a:cxn ang="0">
                  <a:pos x="236" y="276"/>
                </a:cxn>
                <a:cxn ang="0">
                  <a:pos x="266" y="242"/>
                </a:cxn>
                <a:cxn ang="0">
                  <a:pos x="290" y="198"/>
                </a:cxn>
                <a:cxn ang="0">
                  <a:pos x="300" y="150"/>
                </a:cxn>
                <a:cxn ang="0">
                  <a:pos x="298" y="122"/>
                </a:cxn>
                <a:cxn ang="0">
                  <a:pos x="284" y="82"/>
                </a:cxn>
                <a:cxn ang="0">
                  <a:pos x="260" y="48"/>
                </a:cxn>
                <a:cxn ang="0">
                  <a:pos x="226" y="22"/>
                </a:cxn>
                <a:cxn ang="0">
                  <a:pos x="188" y="6"/>
                </a:cxn>
                <a:cxn ang="0">
                  <a:pos x="158" y="0"/>
                </a:cxn>
                <a:cxn ang="0">
                  <a:pos x="244" y="156"/>
                </a:cxn>
                <a:cxn ang="0">
                  <a:pos x="234" y="146"/>
                </a:cxn>
                <a:cxn ang="0">
                  <a:pos x="232" y="126"/>
                </a:cxn>
                <a:cxn ang="0">
                  <a:pos x="214" y="92"/>
                </a:cxn>
                <a:cxn ang="0">
                  <a:pos x="182" y="72"/>
                </a:cxn>
                <a:cxn ang="0">
                  <a:pos x="160" y="68"/>
                </a:cxn>
                <a:cxn ang="0">
                  <a:pos x="150" y="50"/>
                </a:cxn>
                <a:cxn ang="0">
                  <a:pos x="156" y="38"/>
                </a:cxn>
                <a:cxn ang="0">
                  <a:pos x="170" y="32"/>
                </a:cxn>
                <a:cxn ang="0">
                  <a:pos x="226" y="52"/>
                </a:cxn>
                <a:cxn ang="0">
                  <a:pos x="262" y="98"/>
                </a:cxn>
                <a:cxn ang="0">
                  <a:pos x="270" y="138"/>
                </a:cxn>
                <a:cxn ang="0">
                  <a:pos x="266" y="152"/>
                </a:cxn>
                <a:cxn ang="0">
                  <a:pos x="252" y="158"/>
                </a:cxn>
              </a:cxnLst>
              <a:rect l="0" t="0" r="r" b="b"/>
              <a:pathLst>
                <a:path w="300" h="366">
                  <a:moveTo>
                    <a:pt x="158" y="0"/>
                  </a:moveTo>
                  <a:lnTo>
                    <a:pt x="158" y="0"/>
                  </a:lnTo>
                  <a:lnTo>
                    <a:pt x="150" y="0"/>
                  </a:lnTo>
                  <a:lnTo>
                    <a:pt x="150" y="0"/>
                  </a:lnTo>
                  <a:lnTo>
                    <a:pt x="142" y="0"/>
                  </a:lnTo>
                  <a:lnTo>
                    <a:pt x="142" y="0"/>
                  </a:lnTo>
                  <a:lnTo>
                    <a:pt x="128" y="2"/>
                  </a:lnTo>
                  <a:lnTo>
                    <a:pt x="114" y="6"/>
                  </a:lnTo>
                  <a:lnTo>
                    <a:pt x="100" y="10"/>
                  </a:lnTo>
                  <a:lnTo>
                    <a:pt x="88" y="14"/>
                  </a:lnTo>
                  <a:lnTo>
                    <a:pt x="74" y="22"/>
                  </a:lnTo>
                  <a:lnTo>
                    <a:pt x="62" y="28"/>
                  </a:lnTo>
                  <a:lnTo>
                    <a:pt x="52" y="38"/>
                  </a:lnTo>
                  <a:lnTo>
                    <a:pt x="42" y="48"/>
                  </a:lnTo>
                  <a:lnTo>
                    <a:pt x="32" y="58"/>
                  </a:lnTo>
                  <a:lnTo>
                    <a:pt x="24" y="68"/>
                  </a:lnTo>
                  <a:lnTo>
                    <a:pt x="18" y="82"/>
                  </a:lnTo>
                  <a:lnTo>
                    <a:pt x="12" y="94"/>
                  </a:lnTo>
                  <a:lnTo>
                    <a:pt x="6" y="108"/>
                  </a:lnTo>
                  <a:lnTo>
                    <a:pt x="4" y="122"/>
                  </a:lnTo>
                  <a:lnTo>
                    <a:pt x="2" y="136"/>
                  </a:lnTo>
                  <a:lnTo>
                    <a:pt x="0" y="150"/>
                  </a:lnTo>
                  <a:lnTo>
                    <a:pt x="0" y="150"/>
                  </a:lnTo>
                  <a:lnTo>
                    <a:pt x="2" y="166"/>
                  </a:lnTo>
                  <a:lnTo>
                    <a:pt x="4" y="182"/>
                  </a:lnTo>
                  <a:lnTo>
                    <a:pt x="10" y="198"/>
                  </a:lnTo>
                  <a:lnTo>
                    <a:pt x="16" y="214"/>
                  </a:lnTo>
                  <a:lnTo>
                    <a:pt x="26" y="228"/>
                  </a:lnTo>
                  <a:lnTo>
                    <a:pt x="34" y="242"/>
                  </a:lnTo>
                  <a:lnTo>
                    <a:pt x="56" y="266"/>
                  </a:lnTo>
                  <a:lnTo>
                    <a:pt x="56" y="266"/>
                  </a:lnTo>
                  <a:lnTo>
                    <a:pt x="66" y="276"/>
                  </a:lnTo>
                  <a:lnTo>
                    <a:pt x="72" y="290"/>
                  </a:lnTo>
                  <a:lnTo>
                    <a:pt x="72" y="290"/>
                  </a:lnTo>
                  <a:lnTo>
                    <a:pt x="76" y="304"/>
                  </a:lnTo>
                  <a:lnTo>
                    <a:pt x="78" y="322"/>
                  </a:lnTo>
                  <a:lnTo>
                    <a:pt x="78" y="334"/>
                  </a:lnTo>
                  <a:lnTo>
                    <a:pt x="78" y="334"/>
                  </a:lnTo>
                  <a:lnTo>
                    <a:pt x="78" y="340"/>
                  </a:lnTo>
                  <a:lnTo>
                    <a:pt x="80" y="346"/>
                  </a:lnTo>
                  <a:lnTo>
                    <a:pt x="86" y="356"/>
                  </a:lnTo>
                  <a:lnTo>
                    <a:pt x="96" y="364"/>
                  </a:lnTo>
                  <a:lnTo>
                    <a:pt x="102" y="366"/>
                  </a:lnTo>
                  <a:lnTo>
                    <a:pt x="110" y="366"/>
                  </a:lnTo>
                  <a:lnTo>
                    <a:pt x="150" y="366"/>
                  </a:lnTo>
                  <a:lnTo>
                    <a:pt x="150" y="366"/>
                  </a:lnTo>
                  <a:lnTo>
                    <a:pt x="192" y="366"/>
                  </a:lnTo>
                  <a:lnTo>
                    <a:pt x="192" y="366"/>
                  </a:lnTo>
                  <a:lnTo>
                    <a:pt x="198" y="366"/>
                  </a:lnTo>
                  <a:lnTo>
                    <a:pt x="204" y="364"/>
                  </a:lnTo>
                  <a:lnTo>
                    <a:pt x="214" y="356"/>
                  </a:lnTo>
                  <a:lnTo>
                    <a:pt x="220" y="346"/>
                  </a:lnTo>
                  <a:lnTo>
                    <a:pt x="222" y="340"/>
                  </a:lnTo>
                  <a:lnTo>
                    <a:pt x="224" y="334"/>
                  </a:lnTo>
                  <a:lnTo>
                    <a:pt x="224" y="322"/>
                  </a:lnTo>
                  <a:lnTo>
                    <a:pt x="224" y="322"/>
                  </a:lnTo>
                  <a:lnTo>
                    <a:pt x="224" y="304"/>
                  </a:lnTo>
                  <a:lnTo>
                    <a:pt x="228" y="290"/>
                  </a:lnTo>
                  <a:lnTo>
                    <a:pt x="228" y="290"/>
                  </a:lnTo>
                  <a:lnTo>
                    <a:pt x="236" y="276"/>
                  </a:lnTo>
                  <a:lnTo>
                    <a:pt x="244" y="266"/>
                  </a:lnTo>
                  <a:lnTo>
                    <a:pt x="244" y="266"/>
                  </a:lnTo>
                  <a:lnTo>
                    <a:pt x="266" y="242"/>
                  </a:lnTo>
                  <a:lnTo>
                    <a:pt x="276" y="228"/>
                  </a:lnTo>
                  <a:lnTo>
                    <a:pt x="284" y="214"/>
                  </a:lnTo>
                  <a:lnTo>
                    <a:pt x="290" y="198"/>
                  </a:lnTo>
                  <a:lnTo>
                    <a:pt x="296" y="182"/>
                  </a:lnTo>
                  <a:lnTo>
                    <a:pt x="298" y="166"/>
                  </a:lnTo>
                  <a:lnTo>
                    <a:pt x="300" y="150"/>
                  </a:lnTo>
                  <a:lnTo>
                    <a:pt x="300" y="150"/>
                  </a:lnTo>
                  <a:lnTo>
                    <a:pt x="300" y="136"/>
                  </a:lnTo>
                  <a:lnTo>
                    <a:pt x="298" y="122"/>
                  </a:lnTo>
                  <a:lnTo>
                    <a:pt x="294" y="108"/>
                  </a:lnTo>
                  <a:lnTo>
                    <a:pt x="290" y="94"/>
                  </a:lnTo>
                  <a:lnTo>
                    <a:pt x="284" y="82"/>
                  </a:lnTo>
                  <a:lnTo>
                    <a:pt x="276" y="70"/>
                  </a:lnTo>
                  <a:lnTo>
                    <a:pt x="268" y="58"/>
                  </a:lnTo>
                  <a:lnTo>
                    <a:pt x="260" y="48"/>
                  </a:lnTo>
                  <a:lnTo>
                    <a:pt x="250" y="38"/>
                  </a:lnTo>
                  <a:lnTo>
                    <a:pt x="238" y="30"/>
                  </a:lnTo>
                  <a:lnTo>
                    <a:pt x="226" y="22"/>
                  </a:lnTo>
                  <a:lnTo>
                    <a:pt x="214" y="14"/>
                  </a:lnTo>
                  <a:lnTo>
                    <a:pt x="202" y="10"/>
                  </a:lnTo>
                  <a:lnTo>
                    <a:pt x="188" y="6"/>
                  </a:lnTo>
                  <a:lnTo>
                    <a:pt x="174" y="2"/>
                  </a:lnTo>
                  <a:lnTo>
                    <a:pt x="158" y="0"/>
                  </a:lnTo>
                  <a:lnTo>
                    <a:pt x="158" y="0"/>
                  </a:lnTo>
                  <a:close/>
                  <a:moveTo>
                    <a:pt x="252" y="158"/>
                  </a:moveTo>
                  <a:lnTo>
                    <a:pt x="252" y="158"/>
                  </a:lnTo>
                  <a:lnTo>
                    <a:pt x="244" y="156"/>
                  </a:lnTo>
                  <a:lnTo>
                    <a:pt x="238" y="152"/>
                  </a:lnTo>
                  <a:lnTo>
                    <a:pt x="238" y="152"/>
                  </a:lnTo>
                  <a:lnTo>
                    <a:pt x="234" y="146"/>
                  </a:lnTo>
                  <a:lnTo>
                    <a:pt x="232" y="138"/>
                  </a:lnTo>
                  <a:lnTo>
                    <a:pt x="232" y="138"/>
                  </a:lnTo>
                  <a:lnTo>
                    <a:pt x="232" y="126"/>
                  </a:lnTo>
                  <a:lnTo>
                    <a:pt x="228" y="112"/>
                  </a:lnTo>
                  <a:lnTo>
                    <a:pt x="222" y="102"/>
                  </a:lnTo>
                  <a:lnTo>
                    <a:pt x="214" y="92"/>
                  </a:lnTo>
                  <a:lnTo>
                    <a:pt x="204" y="84"/>
                  </a:lnTo>
                  <a:lnTo>
                    <a:pt x="194" y="76"/>
                  </a:lnTo>
                  <a:lnTo>
                    <a:pt x="182" y="72"/>
                  </a:lnTo>
                  <a:lnTo>
                    <a:pt x="168" y="70"/>
                  </a:lnTo>
                  <a:lnTo>
                    <a:pt x="168" y="70"/>
                  </a:lnTo>
                  <a:lnTo>
                    <a:pt x="160" y="68"/>
                  </a:lnTo>
                  <a:lnTo>
                    <a:pt x="154" y="64"/>
                  </a:lnTo>
                  <a:lnTo>
                    <a:pt x="150" y="58"/>
                  </a:lnTo>
                  <a:lnTo>
                    <a:pt x="150" y="50"/>
                  </a:lnTo>
                  <a:lnTo>
                    <a:pt x="150" y="50"/>
                  </a:lnTo>
                  <a:lnTo>
                    <a:pt x="152" y="42"/>
                  </a:lnTo>
                  <a:lnTo>
                    <a:pt x="156" y="38"/>
                  </a:lnTo>
                  <a:lnTo>
                    <a:pt x="162" y="34"/>
                  </a:lnTo>
                  <a:lnTo>
                    <a:pt x="170" y="32"/>
                  </a:lnTo>
                  <a:lnTo>
                    <a:pt x="170" y="32"/>
                  </a:lnTo>
                  <a:lnTo>
                    <a:pt x="190" y="36"/>
                  </a:lnTo>
                  <a:lnTo>
                    <a:pt x="210" y="42"/>
                  </a:lnTo>
                  <a:lnTo>
                    <a:pt x="226" y="52"/>
                  </a:lnTo>
                  <a:lnTo>
                    <a:pt x="242" y="66"/>
                  </a:lnTo>
                  <a:lnTo>
                    <a:pt x="254" y="80"/>
                  </a:lnTo>
                  <a:lnTo>
                    <a:pt x="262" y="98"/>
                  </a:lnTo>
                  <a:lnTo>
                    <a:pt x="268" y="118"/>
                  </a:lnTo>
                  <a:lnTo>
                    <a:pt x="270" y="138"/>
                  </a:lnTo>
                  <a:lnTo>
                    <a:pt x="270" y="138"/>
                  </a:lnTo>
                  <a:lnTo>
                    <a:pt x="270" y="146"/>
                  </a:lnTo>
                  <a:lnTo>
                    <a:pt x="266" y="152"/>
                  </a:lnTo>
                  <a:lnTo>
                    <a:pt x="266" y="152"/>
                  </a:lnTo>
                  <a:lnTo>
                    <a:pt x="260" y="156"/>
                  </a:lnTo>
                  <a:lnTo>
                    <a:pt x="252" y="158"/>
                  </a:lnTo>
                  <a:lnTo>
                    <a:pt x="252" y="1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13" name="Rectangle 50"/>
            <p:cNvSpPr>
              <a:spLocks noChangeArrowheads="1"/>
            </p:cNvSpPr>
            <p:nvPr/>
          </p:nvSpPr>
          <p:spPr bwMode="auto">
            <a:xfrm>
              <a:off x="1838325" y="1609725"/>
              <a:ext cx="234950" cy="1143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14" name="Rectangle 51"/>
            <p:cNvSpPr>
              <a:spLocks noChangeArrowheads="1"/>
            </p:cNvSpPr>
            <p:nvPr/>
          </p:nvSpPr>
          <p:spPr bwMode="auto">
            <a:xfrm>
              <a:off x="1838325" y="1765300"/>
              <a:ext cx="234950" cy="508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15" name="Freeform 52"/>
            <p:cNvSpPr>
              <a:spLocks/>
            </p:cNvSpPr>
            <p:nvPr/>
          </p:nvSpPr>
          <p:spPr bwMode="auto">
            <a:xfrm>
              <a:off x="1927225" y="911225"/>
              <a:ext cx="53975" cy="180975"/>
            </a:xfrm>
            <a:custGeom>
              <a:avLst/>
              <a:gdLst/>
              <a:ahLst/>
              <a:cxnLst>
                <a:cxn ang="0">
                  <a:pos x="34" y="112"/>
                </a:cxn>
                <a:cxn ang="0">
                  <a:pos x="4" y="114"/>
                </a:cxn>
                <a:cxn ang="0">
                  <a:pos x="0" y="0"/>
                </a:cxn>
                <a:cxn ang="0">
                  <a:pos x="28" y="0"/>
                </a:cxn>
                <a:cxn ang="0">
                  <a:pos x="34" y="112"/>
                </a:cxn>
              </a:cxnLst>
              <a:rect l="0" t="0" r="r" b="b"/>
              <a:pathLst>
                <a:path w="34" h="114">
                  <a:moveTo>
                    <a:pt x="34" y="112"/>
                  </a:moveTo>
                  <a:lnTo>
                    <a:pt x="4" y="114"/>
                  </a:lnTo>
                  <a:lnTo>
                    <a:pt x="0" y="0"/>
                  </a:lnTo>
                  <a:lnTo>
                    <a:pt x="28" y="0"/>
                  </a:lnTo>
                  <a:lnTo>
                    <a:pt x="34" y="1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16" name="Freeform 53"/>
            <p:cNvSpPr>
              <a:spLocks/>
            </p:cNvSpPr>
            <p:nvPr/>
          </p:nvSpPr>
          <p:spPr bwMode="auto">
            <a:xfrm>
              <a:off x="1698625" y="962025"/>
              <a:ext cx="130175" cy="177800"/>
            </a:xfrm>
            <a:custGeom>
              <a:avLst/>
              <a:gdLst/>
              <a:ahLst/>
              <a:cxnLst>
                <a:cxn ang="0">
                  <a:pos x="58" y="112"/>
                </a:cxn>
                <a:cxn ang="0">
                  <a:pos x="0" y="14"/>
                </a:cxn>
                <a:cxn ang="0">
                  <a:pos x="26" y="0"/>
                </a:cxn>
                <a:cxn ang="0">
                  <a:pos x="82" y="98"/>
                </a:cxn>
                <a:cxn ang="0">
                  <a:pos x="58" y="112"/>
                </a:cxn>
              </a:cxnLst>
              <a:rect l="0" t="0" r="r" b="b"/>
              <a:pathLst>
                <a:path w="82" h="112">
                  <a:moveTo>
                    <a:pt x="58" y="112"/>
                  </a:moveTo>
                  <a:lnTo>
                    <a:pt x="0" y="14"/>
                  </a:lnTo>
                  <a:lnTo>
                    <a:pt x="26" y="0"/>
                  </a:lnTo>
                  <a:lnTo>
                    <a:pt x="82" y="98"/>
                  </a:lnTo>
                  <a:lnTo>
                    <a:pt x="58" y="1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17" name="Freeform 54"/>
            <p:cNvSpPr>
              <a:spLocks/>
            </p:cNvSpPr>
            <p:nvPr/>
          </p:nvSpPr>
          <p:spPr bwMode="auto">
            <a:xfrm>
              <a:off x="1536700" y="1123950"/>
              <a:ext cx="180975" cy="130175"/>
            </a:xfrm>
            <a:custGeom>
              <a:avLst/>
              <a:gdLst/>
              <a:ahLst/>
              <a:cxnLst>
                <a:cxn ang="0">
                  <a:pos x="14" y="0"/>
                </a:cxn>
                <a:cxn ang="0">
                  <a:pos x="114" y="58"/>
                </a:cxn>
                <a:cxn ang="0">
                  <a:pos x="98" y="82"/>
                </a:cxn>
                <a:cxn ang="0">
                  <a:pos x="0" y="26"/>
                </a:cxn>
                <a:cxn ang="0">
                  <a:pos x="14" y="0"/>
                </a:cxn>
              </a:cxnLst>
              <a:rect l="0" t="0" r="r" b="b"/>
              <a:pathLst>
                <a:path w="114" h="82">
                  <a:moveTo>
                    <a:pt x="14" y="0"/>
                  </a:moveTo>
                  <a:lnTo>
                    <a:pt x="114" y="58"/>
                  </a:lnTo>
                  <a:lnTo>
                    <a:pt x="98" y="82"/>
                  </a:lnTo>
                  <a:lnTo>
                    <a:pt x="0" y="26"/>
                  </a:lnTo>
                  <a:lnTo>
                    <a:pt x="1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18" name="Freeform 55"/>
            <p:cNvSpPr>
              <a:spLocks/>
            </p:cNvSpPr>
            <p:nvPr/>
          </p:nvSpPr>
          <p:spPr bwMode="auto">
            <a:xfrm>
              <a:off x="2190750" y="1123950"/>
              <a:ext cx="177800" cy="130175"/>
            </a:xfrm>
            <a:custGeom>
              <a:avLst/>
              <a:gdLst/>
              <a:ahLst/>
              <a:cxnLst>
                <a:cxn ang="0">
                  <a:pos x="98" y="0"/>
                </a:cxn>
                <a:cxn ang="0">
                  <a:pos x="0" y="58"/>
                </a:cxn>
                <a:cxn ang="0">
                  <a:pos x="14" y="82"/>
                </a:cxn>
                <a:cxn ang="0">
                  <a:pos x="112" y="26"/>
                </a:cxn>
                <a:cxn ang="0">
                  <a:pos x="98" y="0"/>
                </a:cxn>
              </a:cxnLst>
              <a:rect l="0" t="0" r="r" b="b"/>
              <a:pathLst>
                <a:path w="112" h="82">
                  <a:moveTo>
                    <a:pt x="98" y="0"/>
                  </a:moveTo>
                  <a:lnTo>
                    <a:pt x="0" y="58"/>
                  </a:lnTo>
                  <a:lnTo>
                    <a:pt x="14" y="82"/>
                  </a:lnTo>
                  <a:lnTo>
                    <a:pt x="112" y="26"/>
                  </a:lnTo>
                  <a:lnTo>
                    <a:pt x="9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19" name="Freeform 56"/>
            <p:cNvSpPr>
              <a:spLocks/>
            </p:cNvSpPr>
            <p:nvPr/>
          </p:nvSpPr>
          <p:spPr bwMode="auto">
            <a:xfrm>
              <a:off x="2076450" y="962025"/>
              <a:ext cx="130175" cy="177800"/>
            </a:xfrm>
            <a:custGeom>
              <a:avLst/>
              <a:gdLst/>
              <a:ahLst/>
              <a:cxnLst>
                <a:cxn ang="0">
                  <a:pos x="26" y="112"/>
                </a:cxn>
                <a:cxn ang="0">
                  <a:pos x="0" y="98"/>
                </a:cxn>
                <a:cxn ang="0">
                  <a:pos x="58" y="0"/>
                </a:cxn>
                <a:cxn ang="0">
                  <a:pos x="82" y="14"/>
                </a:cxn>
                <a:cxn ang="0">
                  <a:pos x="26" y="112"/>
                </a:cxn>
              </a:cxnLst>
              <a:rect l="0" t="0" r="r" b="b"/>
              <a:pathLst>
                <a:path w="82" h="112">
                  <a:moveTo>
                    <a:pt x="26" y="112"/>
                  </a:moveTo>
                  <a:lnTo>
                    <a:pt x="0" y="98"/>
                  </a:lnTo>
                  <a:lnTo>
                    <a:pt x="58" y="0"/>
                  </a:lnTo>
                  <a:lnTo>
                    <a:pt x="82" y="14"/>
                  </a:lnTo>
                  <a:lnTo>
                    <a:pt x="26" y="1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grpSp>
      <p:sp>
        <p:nvSpPr>
          <p:cNvPr id="20" name="Freeform 124"/>
          <p:cNvSpPr>
            <a:spLocks noEditPoints="1"/>
          </p:cNvSpPr>
          <p:nvPr/>
        </p:nvSpPr>
        <p:spPr bwMode="auto">
          <a:xfrm>
            <a:off x="8202421" y="2569921"/>
            <a:ext cx="523875" cy="644525"/>
          </a:xfrm>
          <a:custGeom>
            <a:avLst/>
            <a:gdLst/>
            <a:ahLst/>
            <a:cxnLst>
              <a:cxn ang="0">
                <a:pos x="318" y="292"/>
              </a:cxn>
              <a:cxn ang="0">
                <a:pos x="288" y="262"/>
              </a:cxn>
              <a:cxn ang="0">
                <a:pos x="248" y="244"/>
              </a:cxn>
              <a:cxn ang="0">
                <a:pos x="220" y="346"/>
              </a:cxn>
              <a:cxn ang="0">
                <a:pos x="214" y="358"/>
              </a:cxn>
              <a:cxn ang="0">
                <a:pos x="202" y="362"/>
              </a:cxn>
              <a:cxn ang="0">
                <a:pos x="196" y="362"/>
              </a:cxn>
              <a:cxn ang="0">
                <a:pos x="186" y="352"/>
              </a:cxn>
              <a:cxn ang="0">
                <a:pos x="186" y="266"/>
              </a:cxn>
              <a:cxn ang="0">
                <a:pos x="184" y="258"/>
              </a:cxn>
              <a:cxn ang="0">
                <a:pos x="172" y="246"/>
              </a:cxn>
              <a:cxn ang="0">
                <a:pos x="164" y="244"/>
              </a:cxn>
              <a:cxn ang="0">
                <a:pos x="150" y="250"/>
              </a:cxn>
              <a:cxn ang="0">
                <a:pos x="144" y="266"/>
              </a:cxn>
              <a:cxn ang="0">
                <a:pos x="144" y="346"/>
              </a:cxn>
              <a:cxn ang="0">
                <a:pos x="138" y="358"/>
              </a:cxn>
              <a:cxn ang="0">
                <a:pos x="126" y="362"/>
              </a:cxn>
              <a:cxn ang="0">
                <a:pos x="120" y="362"/>
              </a:cxn>
              <a:cxn ang="0">
                <a:pos x="110" y="352"/>
              </a:cxn>
              <a:cxn ang="0">
                <a:pos x="80" y="244"/>
              </a:cxn>
              <a:cxn ang="0">
                <a:pos x="60" y="252"/>
              </a:cxn>
              <a:cxn ang="0">
                <a:pos x="24" y="276"/>
              </a:cxn>
              <a:cxn ang="0">
                <a:pos x="10" y="292"/>
              </a:cxn>
              <a:cxn ang="0">
                <a:pos x="2" y="310"/>
              </a:cxn>
              <a:cxn ang="0">
                <a:pos x="0" y="330"/>
              </a:cxn>
              <a:cxn ang="0">
                <a:pos x="0" y="354"/>
              </a:cxn>
              <a:cxn ang="0">
                <a:pos x="0" y="372"/>
              </a:cxn>
              <a:cxn ang="0">
                <a:pos x="2" y="384"/>
              </a:cxn>
              <a:cxn ang="0">
                <a:pos x="10" y="396"/>
              </a:cxn>
              <a:cxn ang="0">
                <a:pos x="20" y="402"/>
              </a:cxn>
              <a:cxn ang="0">
                <a:pos x="34" y="406"/>
              </a:cxn>
              <a:cxn ang="0">
                <a:pos x="296" y="406"/>
              </a:cxn>
              <a:cxn ang="0">
                <a:pos x="308" y="402"/>
              </a:cxn>
              <a:cxn ang="0">
                <a:pos x="320" y="396"/>
              </a:cxn>
              <a:cxn ang="0">
                <a:pos x="326" y="384"/>
              </a:cxn>
              <a:cxn ang="0">
                <a:pos x="330" y="372"/>
              </a:cxn>
              <a:cxn ang="0">
                <a:pos x="330" y="338"/>
              </a:cxn>
              <a:cxn ang="0">
                <a:pos x="330" y="330"/>
              </a:cxn>
              <a:cxn ang="0">
                <a:pos x="326" y="310"/>
              </a:cxn>
              <a:cxn ang="0">
                <a:pos x="318" y="292"/>
              </a:cxn>
              <a:cxn ang="0">
                <a:pos x="76" y="88"/>
              </a:cxn>
              <a:cxn ang="0">
                <a:pos x="78" y="108"/>
              </a:cxn>
              <a:cxn ang="0">
                <a:pos x="88" y="148"/>
              </a:cxn>
              <a:cxn ang="0">
                <a:pos x="110" y="186"/>
              </a:cxn>
              <a:cxn ang="0">
                <a:pos x="126" y="198"/>
              </a:cxn>
              <a:cxn ang="0">
                <a:pos x="144" y="208"/>
              </a:cxn>
              <a:cxn ang="0">
                <a:pos x="164" y="210"/>
              </a:cxn>
              <a:cxn ang="0">
                <a:pos x="174" y="210"/>
              </a:cxn>
              <a:cxn ang="0">
                <a:pos x="194" y="204"/>
              </a:cxn>
              <a:cxn ang="0">
                <a:pos x="210" y="192"/>
              </a:cxn>
              <a:cxn ang="0">
                <a:pos x="230" y="168"/>
              </a:cxn>
              <a:cxn ang="0">
                <a:pos x="248" y="128"/>
              </a:cxn>
              <a:cxn ang="0">
                <a:pos x="254" y="88"/>
              </a:cxn>
              <a:cxn ang="0">
                <a:pos x="252" y="70"/>
              </a:cxn>
              <a:cxn ang="0">
                <a:pos x="238" y="38"/>
              </a:cxn>
              <a:cxn ang="0">
                <a:pos x="214" y="14"/>
              </a:cxn>
              <a:cxn ang="0">
                <a:pos x="182" y="0"/>
              </a:cxn>
              <a:cxn ang="0">
                <a:pos x="164" y="0"/>
              </a:cxn>
              <a:cxn ang="0">
                <a:pos x="130" y="6"/>
              </a:cxn>
              <a:cxn ang="0">
                <a:pos x="102" y="26"/>
              </a:cxn>
              <a:cxn ang="0">
                <a:pos x="82" y="54"/>
              </a:cxn>
              <a:cxn ang="0">
                <a:pos x="76" y="88"/>
              </a:cxn>
            </a:cxnLst>
            <a:rect l="0" t="0" r="r" b="b"/>
            <a:pathLst>
              <a:path w="330" h="406">
                <a:moveTo>
                  <a:pt x="318" y="292"/>
                </a:moveTo>
                <a:lnTo>
                  <a:pt x="318" y="292"/>
                </a:lnTo>
                <a:lnTo>
                  <a:pt x="304" y="276"/>
                </a:lnTo>
                <a:lnTo>
                  <a:pt x="288" y="262"/>
                </a:lnTo>
                <a:lnTo>
                  <a:pt x="270" y="252"/>
                </a:lnTo>
                <a:lnTo>
                  <a:pt x="248" y="244"/>
                </a:lnTo>
                <a:lnTo>
                  <a:pt x="220" y="346"/>
                </a:lnTo>
                <a:lnTo>
                  <a:pt x="220" y="346"/>
                </a:lnTo>
                <a:lnTo>
                  <a:pt x="218" y="352"/>
                </a:lnTo>
                <a:lnTo>
                  <a:pt x="214" y="358"/>
                </a:lnTo>
                <a:lnTo>
                  <a:pt x="210" y="362"/>
                </a:lnTo>
                <a:lnTo>
                  <a:pt x="202" y="362"/>
                </a:lnTo>
                <a:lnTo>
                  <a:pt x="202" y="362"/>
                </a:lnTo>
                <a:lnTo>
                  <a:pt x="196" y="362"/>
                </a:lnTo>
                <a:lnTo>
                  <a:pt x="190" y="358"/>
                </a:lnTo>
                <a:lnTo>
                  <a:pt x="186" y="352"/>
                </a:lnTo>
                <a:lnTo>
                  <a:pt x="186" y="346"/>
                </a:lnTo>
                <a:lnTo>
                  <a:pt x="186" y="266"/>
                </a:lnTo>
                <a:lnTo>
                  <a:pt x="186" y="266"/>
                </a:lnTo>
                <a:lnTo>
                  <a:pt x="184" y="258"/>
                </a:lnTo>
                <a:lnTo>
                  <a:pt x="180" y="250"/>
                </a:lnTo>
                <a:lnTo>
                  <a:pt x="172" y="246"/>
                </a:lnTo>
                <a:lnTo>
                  <a:pt x="164" y="244"/>
                </a:lnTo>
                <a:lnTo>
                  <a:pt x="164" y="244"/>
                </a:lnTo>
                <a:lnTo>
                  <a:pt x="156" y="246"/>
                </a:lnTo>
                <a:lnTo>
                  <a:pt x="150" y="250"/>
                </a:lnTo>
                <a:lnTo>
                  <a:pt x="144" y="258"/>
                </a:lnTo>
                <a:lnTo>
                  <a:pt x="144" y="266"/>
                </a:lnTo>
                <a:lnTo>
                  <a:pt x="144" y="346"/>
                </a:lnTo>
                <a:lnTo>
                  <a:pt x="144" y="346"/>
                </a:lnTo>
                <a:lnTo>
                  <a:pt x="142" y="352"/>
                </a:lnTo>
                <a:lnTo>
                  <a:pt x="138" y="358"/>
                </a:lnTo>
                <a:lnTo>
                  <a:pt x="132" y="362"/>
                </a:lnTo>
                <a:lnTo>
                  <a:pt x="126" y="362"/>
                </a:lnTo>
                <a:lnTo>
                  <a:pt x="126" y="362"/>
                </a:lnTo>
                <a:lnTo>
                  <a:pt x="120" y="362"/>
                </a:lnTo>
                <a:lnTo>
                  <a:pt x="114" y="358"/>
                </a:lnTo>
                <a:lnTo>
                  <a:pt x="110" y="352"/>
                </a:lnTo>
                <a:lnTo>
                  <a:pt x="110" y="346"/>
                </a:lnTo>
                <a:lnTo>
                  <a:pt x="80" y="244"/>
                </a:lnTo>
                <a:lnTo>
                  <a:pt x="80" y="244"/>
                </a:lnTo>
                <a:lnTo>
                  <a:pt x="60" y="252"/>
                </a:lnTo>
                <a:lnTo>
                  <a:pt x="40" y="262"/>
                </a:lnTo>
                <a:lnTo>
                  <a:pt x="24" y="276"/>
                </a:lnTo>
                <a:lnTo>
                  <a:pt x="10" y="292"/>
                </a:lnTo>
                <a:lnTo>
                  <a:pt x="10" y="292"/>
                </a:lnTo>
                <a:lnTo>
                  <a:pt x="6" y="300"/>
                </a:lnTo>
                <a:lnTo>
                  <a:pt x="2" y="310"/>
                </a:lnTo>
                <a:lnTo>
                  <a:pt x="0" y="330"/>
                </a:lnTo>
                <a:lnTo>
                  <a:pt x="0" y="330"/>
                </a:lnTo>
                <a:lnTo>
                  <a:pt x="0" y="338"/>
                </a:lnTo>
                <a:lnTo>
                  <a:pt x="0" y="354"/>
                </a:lnTo>
                <a:lnTo>
                  <a:pt x="0" y="372"/>
                </a:lnTo>
                <a:lnTo>
                  <a:pt x="0" y="372"/>
                </a:lnTo>
                <a:lnTo>
                  <a:pt x="0" y="378"/>
                </a:lnTo>
                <a:lnTo>
                  <a:pt x="2" y="384"/>
                </a:lnTo>
                <a:lnTo>
                  <a:pt x="6" y="390"/>
                </a:lnTo>
                <a:lnTo>
                  <a:pt x="10" y="396"/>
                </a:lnTo>
                <a:lnTo>
                  <a:pt x="14" y="400"/>
                </a:lnTo>
                <a:lnTo>
                  <a:pt x="20" y="402"/>
                </a:lnTo>
                <a:lnTo>
                  <a:pt x="26" y="404"/>
                </a:lnTo>
                <a:lnTo>
                  <a:pt x="34" y="406"/>
                </a:lnTo>
                <a:lnTo>
                  <a:pt x="296" y="406"/>
                </a:lnTo>
                <a:lnTo>
                  <a:pt x="296" y="406"/>
                </a:lnTo>
                <a:lnTo>
                  <a:pt x="302" y="404"/>
                </a:lnTo>
                <a:lnTo>
                  <a:pt x="308" y="402"/>
                </a:lnTo>
                <a:lnTo>
                  <a:pt x="314" y="400"/>
                </a:lnTo>
                <a:lnTo>
                  <a:pt x="320" y="396"/>
                </a:lnTo>
                <a:lnTo>
                  <a:pt x="324" y="390"/>
                </a:lnTo>
                <a:lnTo>
                  <a:pt x="326" y="384"/>
                </a:lnTo>
                <a:lnTo>
                  <a:pt x="328" y="378"/>
                </a:lnTo>
                <a:lnTo>
                  <a:pt x="330" y="372"/>
                </a:lnTo>
                <a:lnTo>
                  <a:pt x="330" y="354"/>
                </a:lnTo>
                <a:lnTo>
                  <a:pt x="330" y="338"/>
                </a:lnTo>
                <a:lnTo>
                  <a:pt x="330" y="338"/>
                </a:lnTo>
                <a:lnTo>
                  <a:pt x="330" y="330"/>
                </a:lnTo>
                <a:lnTo>
                  <a:pt x="330" y="330"/>
                </a:lnTo>
                <a:lnTo>
                  <a:pt x="326" y="310"/>
                </a:lnTo>
                <a:lnTo>
                  <a:pt x="324" y="300"/>
                </a:lnTo>
                <a:lnTo>
                  <a:pt x="318" y="292"/>
                </a:lnTo>
                <a:lnTo>
                  <a:pt x="318" y="292"/>
                </a:lnTo>
                <a:close/>
                <a:moveTo>
                  <a:pt x="76" y="88"/>
                </a:moveTo>
                <a:lnTo>
                  <a:pt x="76" y="88"/>
                </a:lnTo>
                <a:lnTo>
                  <a:pt x="78" y="108"/>
                </a:lnTo>
                <a:lnTo>
                  <a:pt x="82" y="128"/>
                </a:lnTo>
                <a:lnTo>
                  <a:pt x="88" y="148"/>
                </a:lnTo>
                <a:lnTo>
                  <a:pt x="98" y="168"/>
                </a:lnTo>
                <a:lnTo>
                  <a:pt x="110" y="186"/>
                </a:lnTo>
                <a:lnTo>
                  <a:pt x="118" y="192"/>
                </a:lnTo>
                <a:lnTo>
                  <a:pt x="126" y="198"/>
                </a:lnTo>
                <a:lnTo>
                  <a:pt x="134" y="204"/>
                </a:lnTo>
                <a:lnTo>
                  <a:pt x="144" y="208"/>
                </a:lnTo>
                <a:lnTo>
                  <a:pt x="154" y="210"/>
                </a:lnTo>
                <a:lnTo>
                  <a:pt x="164" y="210"/>
                </a:lnTo>
                <a:lnTo>
                  <a:pt x="164" y="210"/>
                </a:lnTo>
                <a:lnTo>
                  <a:pt x="174" y="210"/>
                </a:lnTo>
                <a:lnTo>
                  <a:pt x="184" y="208"/>
                </a:lnTo>
                <a:lnTo>
                  <a:pt x="194" y="204"/>
                </a:lnTo>
                <a:lnTo>
                  <a:pt x="202" y="198"/>
                </a:lnTo>
                <a:lnTo>
                  <a:pt x="210" y="192"/>
                </a:lnTo>
                <a:lnTo>
                  <a:pt x="218" y="186"/>
                </a:lnTo>
                <a:lnTo>
                  <a:pt x="230" y="168"/>
                </a:lnTo>
                <a:lnTo>
                  <a:pt x="240" y="148"/>
                </a:lnTo>
                <a:lnTo>
                  <a:pt x="248" y="128"/>
                </a:lnTo>
                <a:lnTo>
                  <a:pt x="252" y="108"/>
                </a:lnTo>
                <a:lnTo>
                  <a:pt x="254" y="88"/>
                </a:lnTo>
                <a:lnTo>
                  <a:pt x="254" y="88"/>
                </a:lnTo>
                <a:lnTo>
                  <a:pt x="252" y="70"/>
                </a:lnTo>
                <a:lnTo>
                  <a:pt x="246" y="54"/>
                </a:lnTo>
                <a:lnTo>
                  <a:pt x="238" y="38"/>
                </a:lnTo>
                <a:lnTo>
                  <a:pt x="228" y="26"/>
                </a:lnTo>
                <a:lnTo>
                  <a:pt x="214" y="14"/>
                </a:lnTo>
                <a:lnTo>
                  <a:pt x="200" y="6"/>
                </a:lnTo>
                <a:lnTo>
                  <a:pt x="182" y="0"/>
                </a:lnTo>
                <a:lnTo>
                  <a:pt x="164" y="0"/>
                </a:lnTo>
                <a:lnTo>
                  <a:pt x="164" y="0"/>
                </a:lnTo>
                <a:lnTo>
                  <a:pt x="146" y="0"/>
                </a:lnTo>
                <a:lnTo>
                  <a:pt x="130" y="6"/>
                </a:lnTo>
                <a:lnTo>
                  <a:pt x="114" y="14"/>
                </a:lnTo>
                <a:lnTo>
                  <a:pt x="102" y="26"/>
                </a:lnTo>
                <a:lnTo>
                  <a:pt x="90" y="38"/>
                </a:lnTo>
                <a:lnTo>
                  <a:pt x="82" y="54"/>
                </a:lnTo>
                <a:lnTo>
                  <a:pt x="78" y="70"/>
                </a:lnTo>
                <a:lnTo>
                  <a:pt x="76" y="88"/>
                </a:lnTo>
                <a:lnTo>
                  <a:pt x="76" y="8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21" name="文本框 20"/>
          <p:cNvSpPr txBox="1"/>
          <p:nvPr/>
        </p:nvSpPr>
        <p:spPr>
          <a:xfrm>
            <a:off x="2772420" y="2637074"/>
            <a:ext cx="1217354" cy="646331"/>
          </a:xfrm>
          <a:prstGeom prst="rect">
            <a:avLst/>
          </a:prstGeom>
          <a:noFill/>
        </p:spPr>
        <p:txBody>
          <a:bodyPr wrap="square" rtlCol="0">
            <a:spAutoFit/>
          </a:bodyPr>
          <a:lstStyle/>
          <a:p>
            <a:pPr algn="ctr"/>
            <a:r>
              <a:rPr lang="zh-CN" altLang="en-US" b="1" dirty="0" smtClean="0">
                <a:solidFill>
                  <a:schemeClr val="bg1"/>
                </a:solidFill>
                <a:latin typeface="微软雅黑" panose="020B0503020204020204" pitchFamily="34" charset="-122"/>
                <a:ea typeface="微软雅黑" panose="020B0503020204020204" pitchFamily="34" charset="-122"/>
              </a:rPr>
              <a:t>大数据      广泛应用</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5446040" y="2235281"/>
            <a:ext cx="1299920" cy="830997"/>
          </a:xfrm>
          <a:prstGeom prst="rect">
            <a:avLst/>
          </a:prstGeom>
          <a:noFill/>
        </p:spPr>
        <p:txBody>
          <a:bodyPr wrap="square" rtlCol="0">
            <a:spAutoFit/>
          </a:bodyPr>
          <a:lstStyle/>
          <a:p>
            <a:r>
              <a:rPr lang="en-US" altLang="zh-CN" sz="4800" b="1" dirty="0" smtClean="0">
                <a:solidFill>
                  <a:schemeClr val="bg1"/>
                </a:solidFill>
              </a:rPr>
              <a:t>84</a:t>
            </a:r>
            <a:r>
              <a:rPr lang="en-US" altLang="zh-CN" sz="4800" b="1" dirty="0">
                <a:solidFill>
                  <a:schemeClr val="bg1"/>
                </a:solidFill>
              </a:rPr>
              <a:t>%</a:t>
            </a:r>
            <a:endParaRPr lang="zh-CN" altLang="en-US" sz="4800" b="1" dirty="0">
              <a:solidFill>
                <a:schemeClr val="bg1"/>
              </a:solidFill>
            </a:endParaRPr>
          </a:p>
        </p:txBody>
      </p:sp>
      <p:cxnSp>
        <p:nvCxnSpPr>
          <p:cNvPr id="23" name="直接连接符 22"/>
          <p:cNvCxnSpPr/>
          <p:nvPr/>
        </p:nvCxnSpPr>
        <p:spPr>
          <a:xfrm>
            <a:off x="5431292" y="3015733"/>
            <a:ext cx="11759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上箭头 23"/>
          <p:cNvSpPr/>
          <p:nvPr/>
        </p:nvSpPr>
        <p:spPr>
          <a:xfrm>
            <a:off x="5867400" y="3172570"/>
            <a:ext cx="427703" cy="479094"/>
          </a:xfrm>
          <a:prstGeom prst="up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六边形 24"/>
          <p:cNvSpPr/>
          <p:nvPr/>
        </p:nvSpPr>
        <p:spPr>
          <a:xfrm rot="19700829">
            <a:off x="9908616" y="2339967"/>
            <a:ext cx="1534157" cy="1335558"/>
          </a:xfrm>
          <a:prstGeom prst="hexagon">
            <a:avLst>
              <a:gd name="adj" fmla="val 30369"/>
              <a:gd name="vf" fmla="val 11547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1978041" y="4495411"/>
            <a:ext cx="2481581" cy="369332"/>
          </a:xfrm>
          <a:prstGeom prst="rect">
            <a:avLst/>
          </a:prstGeom>
        </p:spPr>
        <p:txBody>
          <a:bodyPr wrap="square">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大数据引领未来</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7" name="矩形 26"/>
          <p:cNvSpPr/>
          <p:nvPr/>
        </p:nvSpPr>
        <p:spPr>
          <a:xfrm>
            <a:off x="1978041" y="4867082"/>
            <a:ext cx="7694252" cy="2146742"/>
          </a:xfrm>
          <a:prstGeom prst="rect">
            <a:avLst/>
          </a:prstGeom>
        </p:spPr>
        <p:txBody>
          <a:bodyPr wrap="square">
            <a:spAutoFit/>
          </a:bodyPr>
          <a:lstStyle/>
          <a:p>
            <a:pPr marL="171450" indent="-171450" latinLnBrk="1">
              <a:lnSpc>
                <a:spcPct val="150000"/>
              </a:lnSpc>
              <a:spcBef>
                <a:spcPts val="900"/>
              </a:spcBef>
              <a:buFont typeface="Arial" charset="0"/>
              <a:buChar char="•"/>
            </a:pPr>
            <a:r>
              <a:rPr lang="zh-CN" altLang="zh-CN" sz="1400" b="1" dirty="0">
                <a:solidFill>
                  <a:schemeClr val="bg1"/>
                </a:solidFill>
                <a:latin typeface="+mj-ea"/>
                <a:ea typeface="+mj-ea"/>
              </a:rPr>
              <a:t>企业用以分析的数据越全面，分析的结果就越接近于真实。大数据分析意味着企业能够从这些新的数据中获取新的洞察力，并将其与已知业务的各个细节相融合</a:t>
            </a:r>
            <a:r>
              <a:rPr lang="zh-CN" altLang="en-US" sz="1400" b="1" dirty="0" smtClean="0">
                <a:solidFill>
                  <a:schemeClr val="bg1"/>
                </a:solidFill>
                <a:latin typeface="+mj-ea"/>
                <a:ea typeface="+mj-ea"/>
              </a:rPr>
              <a:t>。</a:t>
            </a:r>
            <a:endParaRPr lang="en-US" altLang="zh-CN" sz="1400" b="1" dirty="0" smtClean="0">
              <a:solidFill>
                <a:schemeClr val="bg1"/>
              </a:solidFill>
              <a:latin typeface="+mj-ea"/>
              <a:ea typeface="+mj-ea"/>
            </a:endParaRPr>
          </a:p>
          <a:p>
            <a:pPr marL="171450" indent="-171450">
              <a:lnSpc>
                <a:spcPct val="150000"/>
              </a:lnSpc>
              <a:buFont typeface="Arial" charset="0"/>
              <a:buChar char="•"/>
            </a:pPr>
            <a:r>
              <a:rPr lang="zh-CN" altLang="zh-CN" sz="1400" b="1" dirty="0">
                <a:solidFill>
                  <a:schemeClr val="bg1"/>
                </a:solidFill>
                <a:latin typeface="+mj-ea"/>
                <a:ea typeface="+mj-ea"/>
              </a:rPr>
              <a:t>非结构化数据暴增</a:t>
            </a:r>
            <a:r>
              <a:rPr lang="zh-CN" altLang="zh-CN" sz="1400" b="1" dirty="0" smtClean="0">
                <a:solidFill>
                  <a:schemeClr val="bg1"/>
                </a:solidFill>
                <a:latin typeface="+mj-ea"/>
                <a:ea typeface="+mj-ea"/>
              </a:rPr>
              <a:t>:</a:t>
            </a:r>
            <a:r>
              <a:rPr lang="zh-CN" altLang="en-US" sz="1400" b="1" dirty="0" smtClean="0">
                <a:solidFill>
                  <a:schemeClr val="bg1"/>
                </a:solidFill>
                <a:latin typeface="+mj-ea"/>
                <a:ea typeface="+mj-ea"/>
              </a:rPr>
              <a:t>，同样</a:t>
            </a:r>
            <a:r>
              <a:rPr lang="zh-CN" altLang="zh-CN" sz="1400" b="1" dirty="0" smtClean="0">
                <a:solidFill>
                  <a:schemeClr val="bg1"/>
                </a:solidFill>
                <a:latin typeface="+mj-ea"/>
                <a:ea typeface="+mj-ea"/>
              </a:rPr>
              <a:t>非结</a:t>
            </a:r>
            <a:r>
              <a:rPr lang="zh-CN" altLang="zh-CN" sz="1400" b="1" dirty="0">
                <a:solidFill>
                  <a:schemeClr val="bg1"/>
                </a:solidFill>
                <a:latin typeface="+mj-ea"/>
                <a:ea typeface="+mj-ea"/>
              </a:rPr>
              <a:t>构化的数据同样蕴藏巨大价值</a:t>
            </a:r>
          </a:p>
          <a:p>
            <a:pPr marL="171450" indent="-171450">
              <a:lnSpc>
                <a:spcPct val="150000"/>
              </a:lnSpc>
              <a:buFont typeface="Arial" charset="0"/>
              <a:buChar char="•"/>
            </a:pPr>
            <a:r>
              <a:rPr lang="zh-CN" altLang="zh-CN" sz="1400" b="1" dirty="0">
                <a:solidFill>
                  <a:schemeClr val="bg1"/>
                </a:solidFill>
                <a:latin typeface="+mj-ea"/>
                <a:ea typeface="+mj-ea"/>
              </a:rPr>
              <a:t>需要新方法利用所有数据进行业务</a:t>
            </a:r>
            <a:r>
              <a:rPr lang="zh-CN" altLang="zh-CN" sz="1400" b="1" dirty="0" smtClean="0">
                <a:solidFill>
                  <a:schemeClr val="bg1"/>
                </a:solidFill>
                <a:latin typeface="+mj-ea"/>
                <a:ea typeface="+mj-ea"/>
              </a:rPr>
              <a:t>分析– </a:t>
            </a:r>
            <a:r>
              <a:rPr lang="zh-CN" altLang="zh-CN" sz="1400" b="1" dirty="0">
                <a:solidFill>
                  <a:schemeClr val="bg1"/>
                </a:solidFill>
                <a:latin typeface="+mj-ea"/>
                <a:ea typeface="+mj-ea"/>
              </a:rPr>
              <a:t>Apache Hadoop作为一个分析存储大量数据的</a:t>
            </a:r>
            <a:r>
              <a:rPr lang="zh-CN" altLang="zh-CN" sz="1400" b="1" dirty="0" smtClean="0">
                <a:solidFill>
                  <a:schemeClr val="bg1"/>
                </a:solidFill>
                <a:latin typeface="+mj-ea"/>
                <a:ea typeface="+mj-ea"/>
              </a:rPr>
              <a:t>关键数据</a:t>
            </a:r>
            <a:r>
              <a:rPr lang="zh-CN" altLang="zh-CN" sz="1400" b="1" dirty="0">
                <a:solidFill>
                  <a:schemeClr val="bg1"/>
                </a:solidFill>
                <a:latin typeface="+mj-ea"/>
                <a:ea typeface="+mj-ea"/>
              </a:rPr>
              <a:t>平台出现</a:t>
            </a:r>
          </a:p>
          <a:p>
            <a:pPr marL="171450" indent="-171450" latinLnBrk="1">
              <a:lnSpc>
                <a:spcPct val="150000"/>
              </a:lnSpc>
              <a:spcBef>
                <a:spcPts val="900"/>
              </a:spcBef>
              <a:buFont typeface="Arial" charset="0"/>
              <a:buChar char="•"/>
            </a:pPr>
            <a:endParaRPr lang="zh-CN" altLang="en-US" sz="1400" b="1" dirty="0">
              <a:solidFill>
                <a:schemeClr val="bg1"/>
              </a:solidFill>
              <a:latin typeface="+mj-ea"/>
              <a:ea typeface="+mj-ea"/>
            </a:endParaRPr>
          </a:p>
        </p:txBody>
      </p:sp>
    </p:spTree>
    <p:extLst>
      <p:ext uri="{BB962C8B-B14F-4D97-AF65-F5344CB8AC3E}">
        <p14:creationId xmlns:p14="http://schemas.microsoft.com/office/powerpoint/2010/main" val="3039806041"/>
      </p:ext>
    </p:extLst>
  </p:cSld>
  <p:clrMapOvr>
    <a:masterClrMapping/>
  </p:clrMapOvr>
  <p:transition spd="med">
    <p:pull/>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091004" y="2740371"/>
            <a:ext cx="1691489" cy="1323439"/>
          </a:xfrm>
          <a:prstGeom prst="rect">
            <a:avLst/>
          </a:prstGeom>
        </p:spPr>
        <p:txBody>
          <a:bodyPr wrap="none">
            <a:spAutoFit/>
          </a:bodyPr>
          <a:lstStyle/>
          <a:p>
            <a:pPr algn="ctr"/>
            <a:r>
              <a:rPr kumimoji="1" lang="en-US" altLang="zh-CN" sz="4000" b="1" dirty="0" smtClean="0">
                <a:solidFill>
                  <a:schemeClr val="bg1"/>
                </a:solidFill>
              </a:rPr>
              <a:t>THANK</a:t>
            </a:r>
          </a:p>
          <a:p>
            <a:pPr algn="ctr"/>
            <a:r>
              <a:rPr kumimoji="1" lang="en-US" altLang="zh-CN" sz="4000" b="1" dirty="0" smtClean="0">
                <a:solidFill>
                  <a:schemeClr val="bg1"/>
                </a:solidFill>
              </a:rPr>
              <a:t>YOU</a:t>
            </a:r>
            <a:endParaRPr kumimoji="1" lang="en-US" altLang="zh-CN" sz="4000" b="1" dirty="0">
              <a:solidFill>
                <a:schemeClr val="bg1"/>
              </a:solidFill>
            </a:endParaRPr>
          </a:p>
        </p:txBody>
      </p:sp>
      <p:sp>
        <p:nvSpPr>
          <p:cNvPr id="18" name="矩形 17"/>
          <p:cNvSpPr/>
          <p:nvPr/>
        </p:nvSpPr>
        <p:spPr>
          <a:xfrm>
            <a:off x="251520" y="501137"/>
            <a:ext cx="86409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Tree>
    <p:extLst>
      <p:ext uri="{BB962C8B-B14F-4D97-AF65-F5344CB8AC3E}">
        <p14:creationId xmlns:p14="http://schemas.microsoft.com/office/powerpoint/2010/main" val="3919709723"/>
      </p:ext>
    </p:extLst>
  </p:cSld>
  <p:clrMapOvr>
    <a:masterClrMapping/>
  </p:clrMapOvr>
  <p:transition spd="med">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大数据的“诞生”</a:t>
            </a:r>
            <a:endParaRPr kumimoji="1" lang="zh-CN" altLang="en-US" dirty="0"/>
          </a:p>
        </p:txBody>
      </p:sp>
      <p:grpSp>
        <p:nvGrpSpPr>
          <p:cNvPr id="3" name="Group 3"/>
          <p:cNvGrpSpPr>
            <a:grpSpLocks/>
          </p:cNvGrpSpPr>
          <p:nvPr/>
        </p:nvGrpSpPr>
        <p:grpSpPr bwMode="auto">
          <a:xfrm>
            <a:off x="165099" y="1854200"/>
            <a:ext cx="5807075" cy="4160837"/>
            <a:chOff x="0" y="0"/>
            <a:chExt cx="4248471" cy="3296106"/>
          </a:xfrm>
        </p:grpSpPr>
        <p:sp>
          <p:nvSpPr>
            <p:cNvPr id="4" name="AutoShape 4"/>
            <p:cNvSpPr>
              <a:spLocks noChangeArrowheads="1"/>
            </p:cNvSpPr>
            <p:nvPr/>
          </p:nvSpPr>
          <p:spPr bwMode="auto">
            <a:xfrm rot="5400000">
              <a:off x="1796863" y="132996"/>
              <a:ext cx="1180130" cy="1026713"/>
            </a:xfrm>
            <a:prstGeom prst="hexagon">
              <a:avLst>
                <a:gd name="adj" fmla="val 24995"/>
                <a:gd name="vf" fmla="val 115470"/>
              </a:avLst>
            </a:prstGeom>
            <a:gradFill rotWithShape="0">
              <a:gsLst>
                <a:gs pos="0">
                  <a:srgbClr val="992F2B"/>
                </a:gs>
                <a:gs pos="79999">
                  <a:srgbClr val="C93D38"/>
                </a:gs>
                <a:gs pos="100000">
                  <a:srgbClr val="CD3A35"/>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endParaRPr lang="zh-CN" altLang="en-US"/>
            </a:p>
          </p:txBody>
        </p:sp>
        <p:sp>
          <p:nvSpPr>
            <p:cNvPr id="5" name="Rectangle 5"/>
            <p:cNvSpPr>
              <a:spLocks noChangeArrowheads="1"/>
            </p:cNvSpPr>
            <p:nvPr/>
          </p:nvSpPr>
          <p:spPr bwMode="auto">
            <a:xfrm rot="5400000">
              <a:off x="1796863" y="132996"/>
              <a:ext cx="1180130" cy="102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vert="eaVert" lIns="41910" tIns="41910" rIns="41910" bIns="41910"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a:lnSpc>
                  <a:spcPct val="90000"/>
                </a:lnSpc>
                <a:spcAft>
                  <a:spcPct val="35000"/>
                </a:spcAft>
              </a:pPr>
              <a:r>
                <a:rPr lang="en-US" altLang="zh-CN" sz="1100">
                  <a:solidFill>
                    <a:srgbClr val="FFFFFF"/>
                  </a:solidFill>
                  <a:latin typeface="微软雅黑" charset="-122"/>
                  <a:ea typeface="微软雅黑" charset="-122"/>
                  <a:sym typeface="微软雅黑" charset="-122"/>
                </a:rPr>
                <a:t>facebook</a:t>
              </a:r>
              <a:endParaRPr lang="zh-CN" altLang="en-US" sz="1100">
                <a:solidFill>
                  <a:srgbClr val="FFFFFF"/>
                </a:solidFill>
                <a:latin typeface="微软雅黑" charset="-122"/>
                <a:ea typeface="微软雅黑" charset="-122"/>
                <a:sym typeface="微软雅黑" charset="-122"/>
              </a:endParaRPr>
            </a:p>
          </p:txBody>
        </p:sp>
        <p:sp>
          <p:nvSpPr>
            <p:cNvPr id="6" name="Rectangle 6"/>
            <p:cNvSpPr>
              <a:spLocks noChangeArrowheads="1"/>
            </p:cNvSpPr>
            <p:nvPr/>
          </p:nvSpPr>
          <p:spPr bwMode="auto">
            <a:xfrm>
              <a:off x="2931444" y="292318"/>
              <a:ext cx="1317026" cy="708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endParaRPr lang="zh-CN" altLang="en-US"/>
            </a:p>
          </p:txBody>
        </p:sp>
        <p:sp>
          <p:nvSpPr>
            <p:cNvPr id="7" name="Rectangle 7"/>
            <p:cNvSpPr>
              <a:spLocks noChangeArrowheads="1"/>
            </p:cNvSpPr>
            <p:nvPr/>
          </p:nvSpPr>
          <p:spPr bwMode="auto">
            <a:xfrm>
              <a:off x="2931444" y="292318"/>
              <a:ext cx="1317026" cy="708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1910" tIns="41910" rIns="41910" bIns="41910"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nSpc>
                  <a:spcPct val="90000"/>
                </a:lnSpc>
                <a:spcAft>
                  <a:spcPct val="35000"/>
                </a:spcAft>
              </a:pPr>
              <a:r>
                <a:rPr lang="zh-CN" altLang="en-US" sz="1100">
                  <a:solidFill>
                    <a:srgbClr val="000000"/>
                  </a:solidFill>
                  <a:latin typeface="微软雅黑" charset="-122"/>
                  <a:ea typeface="微软雅黑" charset="-122"/>
                  <a:sym typeface="微软雅黑" charset="-122"/>
                </a:rPr>
                <a:t>社交网络</a:t>
              </a:r>
            </a:p>
          </p:txBody>
        </p:sp>
        <p:sp>
          <p:nvSpPr>
            <p:cNvPr id="8" name="AutoShape 8"/>
            <p:cNvSpPr>
              <a:spLocks noChangeArrowheads="1"/>
            </p:cNvSpPr>
            <p:nvPr/>
          </p:nvSpPr>
          <p:spPr bwMode="auto">
            <a:xfrm rot="5400000">
              <a:off x="688012" y="132996"/>
              <a:ext cx="1180130" cy="1026713"/>
            </a:xfrm>
            <a:prstGeom prst="hexagon">
              <a:avLst>
                <a:gd name="adj" fmla="val 24995"/>
                <a:gd name="vf" fmla="val 115470"/>
              </a:avLst>
            </a:prstGeom>
            <a:gradFill rotWithShape="0">
              <a:gsLst>
                <a:gs pos="0">
                  <a:srgbClr val="759436"/>
                </a:gs>
                <a:gs pos="79999">
                  <a:srgbClr val="9BC247"/>
                </a:gs>
                <a:gs pos="100000">
                  <a:srgbClr val="9BC545"/>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endParaRPr lang="zh-CN" altLang="en-US"/>
            </a:p>
          </p:txBody>
        </p:sp>
        <p:sp>
          <p:nvSpPr>
            <p:cNvPr id="9" name="Rectangle 9"/>
            <p:cNvSpPr>
              <a:spLocks noChangeArrowheads="1"/>
            </p:cNvSpPr>
            <p:nvPr/>
          </p:nvSpPr>
          <p:spPr bwMode="auto">
            <a:xfrm rot="5400000">
              <a:off x="688012" y="132996"/>
              <a:ext cx="1180130" cy="102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vert="eaVert" lIns="0" tIns="0" rIns="0" bIns="0"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a:lnSpc>
                  <a:spcPct val="90000"/>
                </a:lnSpc>
                <a:spcAft>
                  <a:spcPct val="35000"/>
                </a:spcAft>
              </a:pPr>
              <a:r>
                <a:rPr lang="en-US" altLang="zh-CN" sz="3600">
                  <a:solidFill>
                    <a:srgbClr val="FFFFFF"/>
                  </a:solidFill>
                  <a:latin typeface="微软雅黑" charset="-122"/>
                  <a:ea typeface="微软雅黑" charset="-122"/>
                  <a:sym typeface="微软雅黑" charset="-122"/>
                </a:rPr>
                <a:t>…</a:t>
              </a:r>
              <a:endParaRPr lang="zh-CN" altLang="en-US" sz="3600">
                <a:solidFill>
                  <a:srgbClr val="FFFFFF"/>
                </a:solidFill>
                <a:latin typeface="微软雅黑" charset="-122"/>
                <a:ea typeface="微软雅黑" charset="-122"/>
                <a:sym typeface="微软雅黑" charset="-122"/>
              </a:endParaRPr>
            </a:p>
          </p:txBody>
        </p:sp>
        <p:sp>
          <p:nvSpPr>
            <p:cNvPr id="10" name="AutoShape 10"/>
            <p:cNvSpPr>
              <a:spLocks noChangeArrowheads="1"/>
            </p:cNvSpPr>
            <p:nvPr/>
          </p:nvSpPr>
          <p:spPr bwMode="auto">
            <a:xfrm rot="5400000">
              <a:off x="1240313" y="1134691"/>
              <a:ext cx="1180130" cy="1026713"/>
            </a:xfrm>
            <a:prstGeom prst="hexagon">
              <a:avLst>
                <a:gd name="adj" fmla="val 24995"/>
                <a:gd name="vf" fmla="val 115470"/>
              </a:avLst>
            </a:prstGeom>
            <a:gradFill rotWithShape="0">
              <a:gsLst>
                <a:gs pos="0">
                  <a:srgbClr val="5D427D"/>
                </a:gs>
                <a:gs pos="79999">
                  <a:srgbClr val="7A57A5"/>
                </a:gs>
                <a:gs pos="100000">
                  <a:srgbClr val="7A56A7"/>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endParaRPr lang="zh-CN" altLang="en-US"/>
            </a:p>
          </p:txBody>
        </p:sp>
        <p:sp>
          <p:nvSpPr>
            <p:cNvPr id="11" name="Rectangle 11"/>
            <p:cNvSpPr>
              <a:spLocks noChangeArrowheads="1"/>
            </p:cNvSpPr>
            <p:nvPr/>
          </p:nvSpPr>
          <p:spPr bwMode="auto">
            <a:xfrm rot="5400000">
              <a:off x="1240313" y="1134691"/>
              <a:ext cx="1180130" cy="102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vert="eaVert" lIns="41910" tIns="41910" rIns="41910" bIns="41910"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a:lnSpc>
                  <a:spcPct val="90000"/>
                </a:lnSpc>
                <a:spcAft>
                  <a:spcPct val="35000"/>
                </a:spcAft>
              </a:pPr>
              <a:r>
                <a:rPr lang="zh-CN" altLang="en-US" sz="1100">
                  <a:solidFill>
                    <a:srgbClr val="FFFFFF"/>
                  </a:solidFill>
                  <a:latin typeface="微软雅黑" charset="-122"/>
                  <a:ea typeface="微软雅黑" charset="-122"/>
                  <a:sym typeface="微软雅黑" charset="-122"/>
                </a:rPr>
                <a:t>淘宝、</a:t>
              </a:r>
              <a:r>
                <a:rPr lang="en-US" altLang="zh-CN" sz="1100">
                  <a:solidFill>
                    <a:srgbClr val="FFFFFF"/>
                  </a:solidFill>
                  <a:latin typeface="微软雅黑" charset="-122"/>
                  <a:ea typeface="微软雅黑" charset="-122"/>
                  <a:sym typeface="微软雅黑" charset="-122"/>
                </a:rPr>
                <a:t>ebuy</a:t>
              </a:r>
              <a:endParaRPr lang="zh-CN" altLang="en-US" sz="1100">
                <a:solidFill>
                  <a:srgbClr val="FFFFFF"/>
                </a:solidFill>
                <a:latin typeface="微软雅黑" charset="-122"/>
                <a:ea typeface="微软雅黑" charset="-122"/>
                <a:sym typeface="微软雅黑" charset="-122"/>
              </a:endParaRPr>
            </a:p>
          </p:txBody>
        </p:sp>
        <p:sp>
          <p:nvSpPr>
            <p:cNvPr id="12" name="Rectangle 12"/>
            <p:cNvSpPr>
              <a:spLocks noChangeArrowheads="1"/>
            </p:cNvSpPr>
            <p:nvPr/>
          </p:nvSpPr>
          <p:spPr bwMode="auto">
            <a:xfrm>
              <a:off x="0" y="1294013"/>
              <a:ext cx="1274541" cy="708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endParaRPr lang="zh-CN" altLang="en-US"/>
            </a:p>
          </p:txBody>
        </p:sp>
        <p:sp>
          <p:nvSpPr>
            <p:cNvPr id="13" name="Rectangle 13"/>
            <p:cNvSpPr>
              <a:spLocks noChangeArrowheads="1"/>
            </p:cNvSpPr>
            <p:nvPr/>
          </p:nvSpPr>
          <p:spPr bwMode="auto">
            <a:xfrm>
              <a:off x="0" y="1294013"/>
              <a:ext cx="1274541" cy="708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1910" tIns="41910" rIns="41910" bIns="41910"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r">
                <a:lnSpc>
                  <a:spcPct val="90000"/>
                </a:lnSpc>
                <a:spcAft>
                  <a:spcPct val="35000"/>
                </a:spcAft>
              </a:pPr>
              <a:r>
                <a:rPr lang="zh-CN" altLang="en-US" sz="1100">
                  <a:solidFill>
                    <a:srgbClr val="000000"/>
                  </a:solidFill>
                  <a:latin typeface="微软雅黑" charset="-122"/>
                  <a:ea typeface="微软雅黑" charset="-122"/>
                  <a:sym typeface="微软雅黑" charset="-122"/>
                </a:rPr>
                <a:t>电子商务</a:t>
              </a:r>
            </a:p>
          </p:txBody>
        </p:sp>
        <p:sp>
          <p:nvSpPr>
            <p:cNvPr id="14" name="AutoShape 14"/>
            <p:cNvSpPr>
              <a:spLocks noChangeArrowheads="1"/>
            </p:cNvSpPr>
            <p:nvPr/>
          </p:nvSpPr>
          <p:spPr bwMode="auto">
            <a:xfrm rot="5400000">
              <a:off x="2349164" y="1134691"/>
              <a:ext cx="1180130" cy="1026713"/>
            </a:xfrm>
            <a:prstGeom prst="hexagon">
              <a:avLst>
                <a:gd name="adj" fmla="val 24995"/>
                <a:gd name="vf" fmla="val 115470"/>
              </a:avLst>
            </a:prstGeom>
            <a:gradFill rotWithShape="0">
              <a:gsLst>
                <a:gs pos="0">
                  <a:srgbClr val="28879F"/>
                </a:gs>
                <a:gs pos="79999">
                  <a:srgbClr val="35B0D1"/>
                </a:gs>
                <a:gs pos="100000">
                  <a:srgbClr val="31B3D5"/>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endParaRPr lang="zh-CN" altLang="en-US"/>
            </a:p>
          </p:txBody>
        </p:sp>
        <p:sp>
          <p:nvSpPr>
            <p:cNvPr id="15" name="Rectangle 15"/>
            <p:cNvSpPr>
              <a:spLocks noChangeArrowheads="1"/>
            </p:cNvSpPr>
            <p:nvPr/>
          </p:nvSpPr>
          <p:spPr bwMode="auto">
            <a:xfrm rot="5400000">
              <a:off x="2349164" y="1134691"/>
              <a:ext cx="1180130" cy="102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vert="eaVert" lIns="0" tIns="0" rIns="0" bIns="0"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a:lnSpc>
                  <a:spcPct val="90000"/>
                </a:lnSpc>
                <a:spcAft>
                  <a:spcPct val="35000"/>
                </a:spcAft>
              </a:pPr>
              <a:r>
                <a:rPr lang="en-US" altLang="zh-CN" sz="3600">
                  <a:solidFill>
                    <a:srgbClr val="FFFFFF"/>
                  </a:solidFill>
                  <a:latin typeface="微软雅黑" charset="-122"/>
                  <a:ea typeface="微软雅黑" charset="-122"/>
                  <a:sym typeface="微软雅黑" charset="-122"/>
                </a:rPr>
                <a:t>…</a:t>
              </a:r>
              <a:endParaRPr lang="zh-CN" altLang="en-US" sz="3600">
                <a:solidFill>
                  <a:srgbClr val="FFFFFF"/>
                </a:solidFill>
                <a:latin typeface="微软雅黑" charset="-122"/>
                <a:ea typeface="微软雅黑" charset="-122"/>
                <a:sym typeface="微软雅黑" charset="-122"/>
              </a:endParaRPr>
            </a:p>
          </p:txBody>
        </p:sp>
        <p:sp>
          <p:nvSpPr>
            <p:cNvPr id="16" name="AutoShape 16"/>
            <p:cNvSpPr>
              <a:spLocks noChangeArrowheads="1"/>
            </p:cNvSpPr>
            <p:nvPr/>
          </p:nvSpPr>
          <p:spPr bwMode="auto">
            <a:xfrm rot="5400000">
              <a:off x="1796863" y="2136386"/>
              <a:ext cx="1180130" cy="1026713"/>
            </a:xfrm>
            <a:prstGeom prst="hexagon">
              <a:avLst>
                <a:gd name="adj" fmla="val 24995"/>
                <a:gd name="vf" fmla="val 115470"/>
              </a:avLst>
            </a:prstGeom>
            <a:gradFill rotWithShape="0">
              <a:gsLst>
                <a:gs pos="0">
                  <a:srgbClr val="C96C1E"/>
                </a:gs>
                <a:gs pos="79999">
                  <a:srgbClr val="FF8F31"/>
                </a:gs>
                <a:gs pos="100000">
                  <a:srgbClr val="FF8F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endParaRPr lang="zh-CN" altLang="en-US"/>
            </a:p>
          </p:txBody>
        </p:sp>
        <p:sp>
          <p:nvSpPr>
            <p:cNvPr id="17" name="Rectangle 17"/>
            <p:cNvSpPr>
              <a:spLocks noChangeArrowheads="1"/>
            </p:cNvSpPr>
            <p:nvPr/>
          </p:nvSpPr>
          <p:spPr bwMode="auto">
            <a:xfrm rot="5400000">
              <a:off x="1796863" y="2136386"/>
              <a:ext cx="1180130" cy="102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vert="eaVert" lIns="41910" tIns="41910" rIns="41910" bIns="41910"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a:lnSpc>
                  <a:spcPct val="90000"/>
                </a:lnSpc>
                <a:spcAft>
                  <a:spcPct val="35000"/>
                </a:spcAft>
              </a:pPr>
              <a:r>
                <a:rPr lang="zh-CN" altLang="en-US" sz="1100">
                  <a:solidFill>
                    <a:srgbClr val="FFFFFF"/>
                  </a:solidFill>
                  <a:latin typeface="微软雅黑" charset="-122"/>
                  <a:ea typeface="微软雅黑" charset="-122"/>
                  <a:sym typeface="微软雅黑" charset="-122"/>
                </a:rPr>
                <a:t>微博、</a:t>
              </a:r>
              <a:r>
                <a:rPr lang="en-US" altLang="zh-CN" sz="1100">
                  <a:solidFill>
                    <a:srgbClr val="FFFFFF"/>
                  </a:solidFill>
                  <a:latin typeface="微软雅黑" charset="-122"/>
                  <a:ea typeface="微软雅黑" charset="-122"/>
                  <a:sym typeface="微软雅黑" charset="-122"/>
                </a:rPr>
                <a:t>Apps</a:t>
              </a:r>
              <a:endParaRPr lang="zh-CN" altLang="en-US" sz="1100">
                <a:solidFill>
                  <a:srgbClr val="FFFFFF"/>
                </a:solidFill>
                <a:latin typeface="微软雅黑" charset="-122"/>
                <a:ea typeface="微软雅黑" charset="-122"/>
                <a:sym typeface="微软雅黑" charset="-122"/>
              </a:endParaRPr>
            </a:p>
          </p:txBody>
        </p:sp>
        <p:sp>
          <p:nvSpPr>
            <p:cNvPr id="18" name="Rectangle 18"/>
            <p:cNvSpPr>
              <a:spLocks noChangeArrowheads="1"/>
            </p:cNvSpPr>
            <p:nvPr/>
          </p:nvSpPr>
          <p:spPr bwMode="auto">
            <a:xfrm>
              <a:off x="2931444" y="2295708"/>
              <a:ext cx="1317026" cy="708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endParaRPr lang="zh-CN" altLang="en-US"/>
            </a:p>
          </p:txBody>
        </p:sp>
        <p:sp>
          <p:nvSpPr>
            <p:cNvPr id="19" name="Rectangle 19"/>
            <p:cNvSpPr>
              <a:spLocks noChangeArrowheads="1"/>
            </p:cNvSpPr>
            <p:nvPr/>
          </p:nvSpPr>
          <p:spPr bwMode="auto">
            <a:xfrm>
              <a:off x="2931444" y="2295708"/>
              <a:ext cx="1317026" cy="708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1910" tIns="41910" rIns="41910" bIns="41910"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nSpc>
                  <a:spcPct val="90000"/>
                </a:lnSpc>
                <a:spcAft>
                  <a:spcPct val="35000"/>
                </a:spcAft>
              </a:pPr>
              <a:r>
                <a:rPr lang="zh-CN" altLang="en-US" sz="1100">
                  <a:solidFill>
                    <a:srgbClr val="000000"/>
                  </a:solidFill>
                  <a:latin typeface="微软雅黑" charset="-122"/>
                  <a:ea typeface="微软雅黑" charset="-122"/>
                  <a:sym typeface="微软雅黑" charset="-122"/>
                </a:rPr>
                <a:t>移动互联</a:t>
              </a:r>
            </a:p>
          </p:txBody>
        </p:sp>
        <p:sp>
          <p:nvSpPr>
            <p:cNvPr id="20" name="AutoShape 20"/>
            <p:cNvSpPr>
              <a:spLocks noChangeArrowheads="1"/>
            </p:cNvSpPr>
            <p:nvPr/>
          </p:nvSpPr>
          <p:spPr bwMode="auto">
            <a:xfrm rot="5400000">
              <a:off x="688012" y="2136386"/>
              <a:ext cx="1180130" cy="1026713"/>
            </a:xfrm>
            <a:prstGeom prst="hexagon">
              <a:avLst>
                <a:gd name="adj" fmla="val 24995"/>
                <a:gd name="vf" fmla="val 115470"/>
              </a:avLst>
            </a:prstGeom>
            <a:gradFill rotWithShape="0">
              <a:gsLst>
                <a:gs pos="0">
                  <a:srgbClr val="992F2B"/>
                </a:gs>
                <a:gs pos="79999">
                  <a:srgbClr val="C93D38"/>
                </a:gs>
                <a:gs pos="100000">
                  <a:srgbClr val="CD3A35"/>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endParaRPr lang="zh-CN" altLang="en-US"/>
            </a:p>
          </p:txBody>
        </p:sp>
        <p:sp>
          <p:nvSpPr>
            <p:cNvPr id="21" name="Rectangle 21"/>
            <p:cNvSpPr>
              <a:spLocks noChangeArrowheads="1"/>
            </p:cNvSpPr>
            <p:nvPr/>
          </p:nvSpPr>
          <p:spPr bwMode="auto">
            <a:xfrm rot="5400000">
              <a:off x="688012" y="2136386"/>
              <a:ext cx="1180130" cy="102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vert="eaVert" lIns="0" tIns="0" rIns="0" bIns="0"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a:lnSpc>
                  <a:spcPct val="90000"/>
                </a:lnSpc>
                <a:spcAft>
                  <a:spcPct val="35000"/>
                </a:spcAft>
              </a:pPr>
              <a:r>
                <a:rPr lang="en-US" altLang="zh-CN" sz="3600">
                  <a:solidFill>
                    <a:srgbClr val="FFFFFF"/>
                  </a:solidFill>
                  <a:latin typeface="微软雅黑" charset="-122"/>
                  <a:ea typeface="微软雅黑" charset="-122"/>
                  <a:sym typeface="微软雅黑" charset="-122"/>
                </a:rPr>
                <a:t>…</a:t>
              </a:r>
              <a:endParaRPr lang="zh-CN" altLang="en-US" sz="3600">
                <a:solidFill>
                  <a:srgbClr val="FFFFFF"/>
                </a:solidFill>
                <a:latin typeface="微软雅黑" charset="-122"/>
                <a:ea typeface="微软雅黑" charset="-122"/>
                <a:sym typeface="微软雅黑" charset="-122"/>
              </a:endParaRPr>
            </a:p>
          </p:txBody>
        </p:sp>
      </p:grpSp>
      <p:sp>
        <p:nvSpPr>
          <p:cNvPr id="22" name="TextBox 4"/>
          <p:cNvSpPr>
            <a:spLocks noChangeArrowheads="1"/>
          </p:cNvSpPr>
          <p:nvPr/>
        </p:nvSpPr>
        <p:spPr bwMode="auto">
          <a:xfrm>
            <a:off x="6300786" y="1925254"/>
            <a:ext cx="4329817"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nSpc>
                <a:spcPct val="150000"/>
              </a:lnSpc>
            </a:pPr>
            <a:r>
              <a:rPr lang="en-US" altLang="zh-CN" b="1" dirty="0">
                <a:solidFill>
                  <a:srgbClr val="000000"/>
                </a:solidFill>
                <a:latin typeface="微软雅黑" charset="-122"/>
                <a:ea typeface="微软雅黑" charset="-122"/>
                <a:sym typeface="微软雅黑" charset="-122"/>
              </a:rPr>
              <a:t>         21</a:t>
            </a:r>
            <a:r>
              <a:rPr lang="zh-CN" altLang="en-US" b="1" dirty="0">
                <a:solidFill>
                  <a:srgbClr val="000000"/>
                </a:solidFill>
                <a:latin typeface="微软雅黑" charset="-122"/>
                <a:ea typeface="微软雅黑" charset="-122"/>
                <a:sym typeface="微软雅黑" charset="-122"/>
              </a:rPr>
              <a:t>世纪是数据信息大发展的时代，移动互联、社交网络、电子商务等极大拓展了互联网的边界和应用范围，各种数据正在迅速膨胀并变大。</a:t>
            </a:r>
            <a:endParaRPr lang="en-US" altLang="zh-CN" b="1" dirty="0">
              <a:solidFill>
                <a:srgbClr val="000000"/>
              </a:solidFill>
              <a:latin typeface="微软雅黑" charset="-122"/>
              <a:ea typeface="微软雅黑" charset="-122"/>
              <a:sym typeface="微软雅黑" charset="-122"/>
            </a:endParaRPr>
          </a:p>
          <a:p>
            <a:pPr>
              <a:lnSpc>
                <a:spcPct val="150000"/>
              </a:lnSpc>
            </a:pPr>
            <a:endParaRPr lang="zh-CN" altLang="en-US" b="1" dirty="0">
              <a:solidFill>
                <a:srgbClr val="000000"/>
              </a:solidFill>
              <a:latin typeface="微软雅黑" charset="-122"/>
              <a:ea typeface="微软雅黑" charset="-122"/>
              <a:sym typeface="微软雅黑" charset="-122"/>
            </a:endParaRPr>
          </a:p>
          <a:p>
            <a:pPr>
              <a:lnSpc>
                <a:spcPct val="150000"/>
              </a:lnSpc>
            </a:pPr>
            <a:r>
              <a:rPr lang="zh-CN" altLang="en-US" dirty="0">
                <a:solidFill>
                  <a:srgbClr val="000000"/>
                </a:solidFill>
                <a:latin typeface="微软雅黑" charset="-122"/>
                <a:ea typeface="微软雅黑" charset="-122"/>
                <a:sym typeface="微软雅黑" charset="-122"/>
              </a:rPr>
              <a:t>互联网（社交、搜索、电商）、移动互联网（微博）、物联网（传感器，智慧地球）、车联网、</a:t>
            </a:r>
            <a:r>
              <a:rPr lang="en-US" altLang="zh-CN" dirty="0">
                <a:solidFill>
                  <a:srgbClr val="000000"/>
                </a:solidFill>
                <a:latin typeface="微软雅黑" charset="-122"/>
                <a:ea typeface="微软雅黑" charset="-122"/>
                <a:sym typeface="微软雅黑" charset="-122"/>
              </a:rPr>
              <a:t>GPS</a:t>
            </a:r>
            <a:r>
              <a:rPr lang="zh-CN" altLang="en-US" dirty="0">
                <a:solidFill>
                  <a:srgbClr val="000000"/>
                </a:solidFill>
                <a:latin typeface="微软雅黑" charset="-122"/>
                <a:ea typeface="微软雅黑" charset="-122"/>
                <a:sym typeface="微软雅黑" charset="-122"/>
              </a:rPr>
              <a:t>、医学影像、安全监控、金融（银行、股市、保险）、电信（通话、短信）都在疯狂产生着数据。</a:t>
            </a:r>
          </a:p>
        </p:txBody>
      </p:sp>
    </p:spTree>
    <p:extLst>
      <p:ext uri="{BB962C8B-B14F-4D97-AF65-F5344CB8AC3E}">
        <p14:creationId xmlns:p14="http://schemas.microsoft.com/office/powerpoint/2010/main" val="12530085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smtClean="0"/>
              <a:t>大数据不仅仅是“大”</a:t>
            </a:r>
            <a:endParaRPr kumimoji="1" lang="zh-CN" altLang="en-US" dirty="0"/>
          </a:p>
        </p:txBody>
      </p:sp>
      <p:pic>
        <p:nvPicPr>
          <p:cNvPr id="27" name="图片 26"/>
          <p:cNvPicPr>
            <a:picLocks noChangeAspect="1" noChangeArrowheads="1"/>
          </p:cNvPicPr>
          <p:nvPr/>
        </p:nvPicPr>
        <p:blipFill>
          <a:blip r:embed="rId2">
            <a:extLst>
              <a:ext uri="{28A0092B-C50C-407E-A947-70E740481C1C}">
                <a14:useLocalDpi xmlns:a14="http://schemas.microsoft.com/office/drawing/2010/main" val="0"/>
              </a:ext>
            </a:extLst>
          </a:blip>
          <a:srcRect b="5734"/>
          <a:stretch>
            <a:fillRect/>
          </a:stretch>
        </p:blipFill>
        <p:spPr bwMode="auto">
          <a:xfrm>
            <a:off x="1463675" y="1628616"/>
            <a:ext cx="9423400" cy="4553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矩形 27"/>
          <p:cNvSpPr/>
          <p:nvPr/>
        </p:nvSpPr>
        <p:spPr>
          <a:xfrm>
            <a:off x="1784350" y="1628616"/>
            <a:ext cx="8782050" cy="3831818"/>
          </a:xfrm>
          <a:prstGeom prst="rect">
            <a:avLst/>
          </a:prstGeom>
        </p:spPr>
        <p:txBody>
          <a:bodyPr wrap="square">
            <a:spAutoFit/>
          </a:bodyPr>
          <a:lstStyle/>
          <a:p>
            <a:pPr latinLnBrk="1">
              <a:lnSpc>
                <a:spcPct val="150000"/>
              </a:lnSpc>
            </a:pPr>
            <a:r>
              <a:rPr lang="zh-CN" altLang="en-US">
                <a:latin typeface="微软雅黑" charset="-122"/>
                <a:ea typeface="微软雅黑" charset="-122"/>
                <a:cs typeface="Times New Roman" charset="0"/>
              </a:rPr>
              <a:t>全球每秒钟发送 </a:t>
            </a:r>
            <a:r>
              <a:rPr lang="en-US" altLang="zh-CN" b="1" dirty="0">
                <a:latin typeface="微软雅黑" charset="-122"/>
                <a:ea typeface="微软雅黑" charset="-122"/>
                <a:cs typeface="Times New Roman" charset="0"/>
              </a:rPr>
              <a:t>2.9 </a:t>
            </a:r>
            <a:r>
              <a:rPr lang="zh-CN" altLang="en-US" b="1" dirty="0">
                <a:latin typeface="微软雅黑" charset="-122"/>
                <a:ea typeface="微软雅黑" charset="-122"/>
                <a:cs typeface="Times New Roman" charset="0"/>
              </a:rPr>
              <a:t>百万封</a:t>
            </a:r>
            <a:r>
              <a:rPr lang="zh-CN" altLang="en-US" dirty="0">
                <a:latin typeface="微软雅黑" charset="-122"/>
                <a:ea typeface="微软雅黑" charset="-122"/>
                <a:cs typeface="Times New Roman" charset="0"/>
              </a:rPr>
              <a:t>电子邮件，一分钟读一篇的话，足够一个人昼夜不息的读</a:t>
            </a:r>
            <a:r>
              <a:rPr lang="en-US" altLang="zh-CN" dirty="0">
                <a:latin typeface="微软雅黑" charset="-122"/>
                <a:ea typeface="微软雅黑" charset="-122"/>
                <a:cs typeface="Times New Roman" charset="0"/>
              </a:rPr>
              <a:t>5.5 </a:t>
            </a:r>
            <a:r>
              <a:rPr lang="zh-CN" altLang="en-US" dirty="0">
                <a:latin typeface="微软雅黑" charset="-122"/>
                <a:ea typeface="微软雅黑" charset="-122"/>
                <a:cs typeface="Times New Roman" charset="0"/>
              </a:rPr>
              <a:t>年</a:t>
            </a:r>
            <a:r>
              <a:rPr lang="en-US" altLang="zh-CN" dirty="0">
                <a:latin typeface="微软雅黑" charset="-122"/>
                <a:ea typeface="微软雅黑" charset="-122"/>
                <a:cs typeface="Times New Roman" charset="0"/>
              </a:rPr>
              <a:t>…</a:t>
            </a:r>
          </a:p>
          <a:p>
            <a:pPr latinLnBrk="1">
              <a:lnSpc>
                <a:spcPct val="150000"/>
              </a:lnSpc>
            </a:pPr>
            <a:r>
              <a:rPr lang="zh-CN" altLang="en-US" dirty="0">
                <a:latin typeface="微软雅黑" charset="-122"/>
                <a:ea typeface="微软雅黑" charset="-122"/>
                <a:cs typeface="Times New Roman" charset="0"/>
              </a:rPr>
              <a:t>每天会有 </a:t>
            </a:r>
            <a:r>
              <a:rPr lang="en-US" altLang="zh-CN" b="1" dirty="0">
                <a:latin typeface="微软雅黑" charset="-122"/>
                <a:ea typeface="微软雅黑" charset="-122"/>
                <a:cs typeface="Times New Roman" charset="0"/>
              </a:rPr>
              <a:t>2.88 </a:t>
            </a:r>
            <a:r>
              <a:rPr lang="zh-CN" altLang="en-US" b="1" dirty="0">
                <a:latin typeface="微软雅黑" charset="-122"/>
                <a:ea typeface="微软雅黑" charset="-122"/>
                <a:cs typeface="Times New Roman" charset="0"/>
              </a:rPr>
              <a:t>万个小时</a:t>
            </a:r>
            <a:r>
              <a:rPr lang="zh-CN" altLang="en-US" dirty="0">
                <a:latin typeface="微软雅黑" charset="-122"/>
                <a:ea typeface="微软雅黑" charset="-122"/>
                <a:cs typeface="Times New Roman" charset="0"/>
              </a:rPr>
              <a:t>的视频上传到</a:t>
            </a:r>
            <a:r>
              <a:rPr lang="en-US" altLang="zh-CN" dirty="0" err="1">
                <a:latin typeface="微软雅黑" charset="-122"/>
                <a:ea typeface="微软雅黑" charset="-122"/>
                <a:cs typeface="Times New Roman" charset="0"/>
              </a:rPr>
              <a:t>Youtube</a:t>
            </a:r>
            <a:r>
              <a:rPr lang="zh-CN" altLang="en-US" dirty="0">
                <a:latin typeface="微软雅黑" charset="-122"/>
                <a:ea typeface="微软雅黑" charset="-122"/>
                <a:cs typeface="Times New Roman" charset="0"/>
              </a:rPr>
              <a:t>，足够一个人昼夜不息的观看</a:t>
            </a:r>
            <a:r>
              <a:rPr lang="en-US" altLang="zh-CN" dirty="0">
                <a:latin typeface="微软雅黑" charset="-122"/>
                <a:ea typeface="微软雅黑" charset="-122"/>
                <a:cs typeface="Times New Roman" charset="0"/>
              </a:rPr>
              <a:t>3.3 </a:t>
            </a:r>
            <a:r>
              <a:rPr lang="zh-CN" altLang="en-US" dirty="0">
                <a:latin typeface="微软雅黑" charset="-122"/>
                <a:ea typeface="微软雅黑" charset="-122"/>
                <a:cs typeface="Times New Roman" charset="0"/>
              </a:rPr>
              <a:t>年</a:t>
            </a:r>
            <a:r>
              <a:rPr lang="en-US" altLang="zh-CN" dirty="0">
                <a:latin typeface="微软雅黑" charset="-122"/>
                <a:ea typeface="微软雅黑" charset="-122"/>
                <a:cs typeface="Times New Roman" charset="0"/>
              </a:rPr>
              <a:t>…</a:t>
            </a:r>
          </a:p>
          <a:p>
            <a:pPr latinLnBrk="1">
              <a:lnSpc>
                <a:spcPct val="150000"/>
              </a:lnSpc>
            </a:pPr>
            <a:r>
              <a:rPr lang="zh-CN" altLang="en-US" dirty="0">
                <a:latin typeface="微软雅黑" charset="-122"/>
                <a:ea typeface="微软雅黑" charset="-122"/>
                <a:cs typeface="Times New Roman" charset="0"/>
              </a:rPr>
              <a:t>推特上每天发布 </a:t>
            </a:r>
            <a:r>
              <a:rPr lang="en-US" altLang="zh-CN" b="1" dirty="0">
                <a:latin typeface="微软雅黑" charset="-122"/>
                <a:ea typeface="微软雅黑" charset="-122"/>
                <a:cs typeface="Times New Roman" charset="0"/>
              </a:rPr>
              <a:t>5 </a:t>
            </a:r>
            <a:r>
              <a:rPr lang="zh-CN" altLang="en-US" b="1" dirty="0">
                <a:latin typeface="微软雅黑" charset="-122"/>
                <a:ea typeface="微软雅黑" charset="-122"/>
                <a:cs typeface="Times New Roman" charset="0"/>
              </a:rPr>
              <a:t>千万条</a:t>
            </a:r>
            <a:r>
              <a:rPr lang="zh-CN" altLang="en-US" dirty="0">
                <a:latin typeface="微软雅黑" charset="-122"/>
                <a:ea typeface="微软雅黑" charset="-122"/>
                <a:cs typeface="Times New Roman" charset="0"/>
              </a:rPr>
              <a:t>消息，假设</a:t>
            </a:r>
            <a:r>
              <a:rPr lang="en-US" altLang="zh-CN" dirty="0">
                <a:latin typeface="微软雅黑" charset="-122"/>
                <a:ea typeface="微软雅黑" charset="-122"/>
                <a:cs typeface="Times New Roman" charset="0"/>
              </a:rPr>
              <a:t>10 </a:t>
            </a:r>
            <a:r>
              <a:rPr lang="zh-CN" altLang="en-US" dirty="0">
                <a:latin typeface="微软雅黑" charset="-122"/>
                <a:ea typeface="微软雅黑" charset="-122"/>
                <a:cs typeface="Times New Roman" charset="0"/>
              </a:rPr>
              <a:t>秒钟浏览一条信息，这些消息足够一个人昼夜不息的浏览</a:t>
            </a:r>
            <a:r>
              <a:rPr lang="en-US" altLang="zh-CN" dirty="0">
                <a:latin typeface="微软雅黑" charset="-122"/>
                <a:ea typeface="微软雅黑" charset="-122"/>
                <a:cs typeface="Times New Roman" charset="0"/>
              </a:rPr>
              <a:t>16 </a:t>
            </a:r>
            <a:r>
              <a:rPr lang="zh-CN" altLang="en-US" dirty="0">
                <a:latin typeface="微软雅黑" charset="-122"/>
                <a:ea typeface="微软雅黑" charset="-122"/>
                <a:cs typeface="Times New Roman" charset="0"/>
              </a:rPr>
              <a:t>年</a:t>
            </a:r>
            <a:r>
              <a:rPr lang="en-US" altLang="zh-CN" dirty="0">
                <a:latin typeface="微软雅黑" charset="-122"/>
                <a:ea typeface="微软雅黑" charset="-122"/>
                <a:cs typeface="Times New Roman" charset="0"/>
              </a:rPr>
              <a:t>…</a:t>
            </a:r>
          </a:p>
          <a:p>
            <a:pPr latinLnBrk="1">
              <a:lnSpc>
                <a:spcPct val="150000"/>
              </a:lnSpc>
            </a:pPr>
            <a:r>
              <a:rPr lang="zh-CN" altLang="en-US" dirty="0">
                <a:latin typeface="微软雅黑" charset="-122"/>
                <a:ea typeface="微软雅黑" charset="-122"/>
                <a:cs typeface="Times New Roman" charset="0"/>
              </a:rPr>
              <a:t>每天亚马逊上将产生 </a:t>
            </a:r>
            <a:r>
              <a:rPr lang="en-US" altLang="zh-CN" b="1" dirty="0">
                <a:latin typeface="微软雅黑" charset="-122"/>
                <a:ea typeface="微软雅黑" charset="-122"/>
                <a:cs typeface="Times New Roman" charset="0"/>
              </a:rPr>
              <a:t>6.3 </a:t>
            </a:r>
            <a:r>
              <a:rPr lang="zh-CN" altLang="en-US" b="1" dirty="0">
                <a:latin typeface="微软雅黑" charset="-122"/>
                <a:ea typeface="微软雅黑" charset="-122"/>
                <a:cs typeface="Times New Roman" charset="0"/>
              </a:rPr>
              <a:t>百万笔</a:t>
            </a:r>
            <a:r>
              <a:rPr lang="zh-CN" altLang="en-US" dirty="0">
                <a:latin typeface="微软雅黑" charset="-122"/>
                <a:ea typeface="微软雅黑" charset="-122"/>
                <a:cs typeface="Times New Roman" charset="0"/>
              </a:rPr>
              <a:t>订单</a:t>
            </a:r>
            <a:r>
              <a:rPr lang="en-US" altLang="zh-CN" dirty="0">
                <a:latin typeface="微软雅黑" charset="-122"/>
                <a:ea typeface="微软雅黑" charset="-122"/>
                <a:cs typeface="Times New Roman" charset="0"/>
              </a:rPr>
              <a:t>…</a:t>
            </a:r>
          </a:p>
          <a:p>
            <a:pPr latinLnBrk="1">
              <a:lnSpc>
                <a:spcPct val="150000"/>
              </a:lnSpc>
            </a:pPr>
            <a:r>
              <a:rPr lang="zh-CN" altLang="en-US" dirty="0">
                <a:latin typeface="微软雅黑" charset="-122"/>
                <a:ea typeface="微软雅黑" charset="-122"/>
                <a:cs typeface="Times New Roman" charset="0"/>
              </a:rPr>
              <a:t>每个月网民在</a:t>
            </a:r>
            <a:r>
              <a:rPr lang="en-US" altLang="zh-CN" dirty="0">
                <a:latin typeface="微软雅黑" charset="-122"/>
                <a:ea typeface="微软雅黑" charset="-122"/>
                <a:cs typeface="Times New Roman" charset="0"/>
              </a:rPr>
              <a:t>Facebook </a:t>
            </a:r>
            <a:r>
              <a:rPr lang="zh-CN" altLang="en-US" dirty="0">
                <a:latin typeface="微软雅黑" charset="-122"/>
                <a:ea typeface="微软雅黑" charset="-122"/>
                <a:cs typeface="Times New Roman" charset="0"/>
              </a:rPr>
              <a:t>上要花费</a:t>
            </a:r>
            <a:r>
              <a:rPr lang="en-US" altLang="zh-CN" b="1" dirty="0">
                <a:latin typeface="微软雅黑" charset="-122"/>
                <a:ea typeface="微软雅黑" charset="-122"/>
                <a:cs typeface="Times New Roman" charset="0"/>
              </a:rPr>
              <a:t>7 </a:t>
            </a:r>
            <a:r>
              <a:rPr lang="zh-CN" altLang="en-US" b="1" dirty="0">
                <a:latin typeface="微软雅黑" charset="-122"/>
                <a:ea typeface="微软雅黑" charset="-122"/>
                <a:cs typeface="Times New Roman" charset="0"/>
              </a:rPr>
              <a:t>千亿分钟</a:t>
            </a:r>
            <a:r>
              <a:rPr lang="zh-CN" altLang="en-US" dirty="0">
                <a:latin typeface="微软雅黑" charset="-122"/>
                <a:ea typeface="微软雅黑" charset="-122"/>
                <a:cs typeface="Times New Roman" charset="0"/>
              </a:rPr>
              <a:t>，被移动互联网使用者发送和接收的数据高达</a:t>
            </a:r>
            <a:r>
              <a:rPr lang="en-US" altLang="zh-CN" b="1" dirty="0">
                <a:latin typeface="微软雅黑" charset="-122"/>
                <a:ea typeface="微软雅黑" charset="-122"/>
                <a:cs typeface="Times New Roman" charset="0"/>
              </a:rPr>
              <a:t>1.3EB</a:t>
            </a:r>
            <a:r>
              <a:rPr lang="en-US" altLang="zh-CN" dirty="0">
                <a:latin typeface="微软雅黑" charset="-122"/>
                <a:ea typeface="微软雅黑" charset="-122"/>
                <a:cs typeface="Times New Roman" charset="0"/>
              </a:rPr>
              <a:t>…</a:t>
            </a:r>
          </a:p>
          <a:p>
            <a:pPr latinLnBrk="1">
              <a:lnSpc>
                <a:spcPct val="150000"/>
              </a:lnSpc>
            </a:pPr>
            <a:r>
              <a:rPr lang="en-US" altLang="zh-CN" dirty="0">
                <a:latin typeface="微软雅黑" charset="-122"/>
                <a:ea typeface="微软雅黑" charset="-122"/>
                <a:cs typeface="Times New Roman" charset="0"/>
              </a:rPr>
              <a:t>Google </a:t>
            </a:r>
            <a:r>
              <a:rPr lang="zh-CN" altLang="en-US" dirty="0">
                <a:latin typeface="微软雅黑" charset="-122"/>
                <a:ea typeface="微软雅黑" charset="-122"/>
                <a:cs typeface="Times New Roman" charset="0"/>
              </a:rPr>
              <a:t>上每天需要处理</a:t>
            </a:r>
            <a:r>
              <a:rPr lang="en-US" altLang="zh-CN" dirty="0">
                <a:latin typeface="微软雅黑" charset="-122"/>
                <a:ea typeface="微软雅黑" charset="-122"/>
                <a:cs typeface="Times New Roman" charset="0"/>
              </a:rPr>
              <a:t>24PB </a:t>
            </a:r>
            <a:r>
              <a:rPr lang="zh-CN" altLang="en-US" dirty="0">
                <a:latin typeface="微软雅黑" charset="-122"/>
                <a:ea typeface="微软雅黑" charset="-122"/>
                <a:cs typeface="Times New Roman" charset="0"/>
              </a:rPr>
              <a:t>的数据</a:t>
            </a:r>
            <a:r>
              <a:rPr lang="en-US" altLang="zh-CN" dirty="0">
                <a:latin typeface="微软雅黑" charset="-122"/>
                <a:ea typeface="微软雅黑" charset="-122"/>
                <a:cs typeface="Times New Roman" charset="0"/>
              </a:rPr>
              <a:t>…</a:t>
            </a:r>
            <a:endParaRPr lang="en-US" altLang="zh-CN" dirty="0">
              <a:latin typeface="微软雅黑" charset="-122"/>
              <a:ea typeface="微软雅黑" charset="-122"/>
              <a:cs typeface="Times New Roman" charset="0"/>
            </a:endParaRPr>
          </a:p>
        </p:txBody>
      </p:sp>
    </p:spTree>
    <p:extLst>
      <p:ext uri="{BB962C8B-B14F-4D97-AF65-F5344CB8AC3E}">
        <p14:creationId xmlns:p14="http://schemas.microsoft.com/office/powerpoint/2010/main" val="977763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blinds(horizontal)">
                                      <p:cBhvr>
                                        <p:cTn id="1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0549" y="660855"/>
            <a:ext cx="3808933" cy="825045"/>
          </a:xfrm>
        </p:spPr>
        <p:txBody>
          <a:bodyPr/>
          <a:lstStyle/>
          <a:p>
            <a:r>
              <a:rPr kumimoji="1" lang="zh-CN" altLang="en-US" dirty="0" smtClean="0"/>
              <a:t>大数据</a:t>
            </a:r>
            <a:r>
              <a:rPr kumimoji="1" lang="en-US" altLang="zh-CN" dirty="0" smtClean="0"/>
              <a:t>4V</a:t>
            </a:r>
            <a:r>
              <a:rPr kumimoji="1" lang="zh-CN" altLang="en-US" dirty="0" smtClean="0"/>
              <a:t>特征</a:t>
            </a:r>
            <a:endParaRPr kumimoji="1" lang="zh-CN" altLang="en-US" dirty="0"/>
          </a:p>
        </p:txBody>
      </p:sp>
      <p:graphicFrame>
        <p:nvGraphicFramePr>
          <p:cNvPr id="27" name="图表 26"/>
          <p:cNvGraphicFramePr/>
          <p:nvPr>
            <p:extLst>
              <p:ext uri="{D42A27DB-BD31-4B8C-83A1-F6EECF244321}">
                <p14:modId xmlns:p14="http://schemas.microsoft.com/office/powerpoint/2010/main" val="1018440036"/>
              </p:ext>
            </p:extLst>
          </p:nvPr>
        </p:nvGraphicFramePr>
        <p:xfrm>
          <a:off x="1514475" y="1285876"/>
          <a:ext cx="8986838" cy="53382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287136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大数据的应用背景</a:t>
            </a:r>
            <a:endParaRPr kumimoji="1" lang="zh-CN" altLang="en-US" dirty="0"/>
          </a:p>
        </p:txBody>
      </p:sp>
      <p:sp>
        <p:nvSpPr>
          <p:cNvPr id="4" name="矩形 3"/>
          <p:cNvSpPr/>
          <p:nvPr/>
        </p:nvSpPr>
        <p:spPr>
          <a:xfrm>
            <a:off x="843749" y="1183148"/>
            <a:ext cx="10386226" cy="1200329"/>
          </a:xfrm>
          <a:prstGeom prst="rect">
            <a:avLst/>
          </a:prstGeom>
        </p:spPr>
        <p:txBody>
          <a:bodyPr wrap="square">
            <a:spAutoFit/>
          </a:bodyPr>
          <a:lstStyle/>
          <a:p>
            <a:pPr>
              <a:lnSpc>
                <a:spcPct val="150000"/>
              </a:lnSpc>
            </a:pPr>
            <a:r>
              <a:rPr lang="zh-CN" altLang="zh-CN" sz="2400" dirty="0"/>
              <a:t>通过用户行为分析实现精准营销是大数据的典型应用，但是大数据在各行各业特别是公共服务领域具有广阔的应用前景</a:t>
            </a:r>
            <a:endParaRPr lang="zh-CN" altLang="zh-CN" sz="2400" dirty="0"/>
          </a:p>
        </p:txBody>
      </p:sp>
      <p:sp>
        <p:nvSpPr>
          <p:cNvPr id="5" name="椭圆 3"/>
          <p:cNvSpPr>
            <a:spLocks noChangeArrowheads="1"/>
          </p:cNvSpPr>
          <p:nvPr/>
        </p:nvSpPr>
        <p:spPr bwMode="auto">
          <a:xfrm>
            <a:off x="2484438" y="3451410"/>
            <a:ext cx="1071562" cy="1143000"/>
          </a:xfrm>
          <a:prstGeom prst="ellipse">
            <a:avLst/>
          </a:prstGeom>
          <a:solidFill>
            <a:srgbClr val="000000"/>
          </a:solidFill>
          <a:ln w="25400">
            <a:solidFill>
              <a:srgbClr val="000000"/>
            </a:solidFill>
            <a:round/>
            <a:headEnd/>
            <a:tailEnd/>
          </a:ln>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a:r>
              <a:rPr lang="zh-CN" altLang="en-US" sz="2000" b="1">
                <a:solidFill>
                  <a:srgbClr val="FFFFFF"/>
                </a:solidFill>
                <a:latin typeface="微软雅黑" charset="-122"/>
                <a:ea typeface="微软雅黑" charset="-122"/>
                <a:sym typeface="微软雅黑" charset="-122"/>
              </a:rPr>
              <a:t>消费行业</a:t>
            </a:r>
          </a:p>
        </p:txBody>
      </p:sp>
      <p:sp>
        <p:nvSpPr>
          <p:cNvPr id="6" name="椭圆 4"/>
          <p:cNvSpPr>
            <a:spLocks noChangeArrowheads="1"/>
          </p:cNvSpPr>
          <p:nvPr/>
        </p:nvSpPr>
        <p:spPr bwMode="auto">
          <a:xfrm>
            <a:off x="3841750" y="3094222"/>
            <a:ext cx="1073150" cy="1143000"/>
          </a:xfrm>
          <a:prstGeom prst="ellipse">
            <a:avLst/>
          </a:prstGeom>
          <a:solidFill>
            <a:schemeClr val="accent1"/>
          </a:solidFill>
          <a:ln w="25400">
            <a:solidFill>
              <a:srgbClr val="395E8A"/>
            </a:solidFill>
            <a:round/>
            <a:headEnd/>
            <a:tailEnd/>
          </a:ln>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a:r>
              <a:rPr lang="zh-CN" altLang="en-US" sz="2000" b="1">
                <a:solidFill>
                  <a:srgbClr val="FFFFFF"/>
                </a:solidFill>
                <a:latin typeface="微软雅黑" charset="-122"/>
                <a:ea typeface="微软雅黑" charset="-122"/>
                <a:sym typeface="微软雅黑" charset="-122"/>
              </a:rPr>
              <a:t>金融服务</a:t>
            </a:r>
          </a:p>
        </p:txBody>
      </p:sp>
      <p:sp>
        <p:nvSpPr>
          <p:cNvPr id="7" name="椭圆 5"/>
          <p:cNvSpPr>
            <a:spLocks noChangeArrowheads="1"/>
          </p:cNvSpPr>
          <p:nvPr/>
        </p:nvSpPr>
        <p:spPr bwMode="auto">
          <a:xfrm>
            <a:off x="5270500" y="2737035"/>
            <a:ext cx="1073150" cy="1143000"/>
          </a:xfrm>
          <a:prstGeom prst="ellipse">
            <a:avLst/>
          </a:prstGeom>
          <a:solidFill>
            <a:schemeClr val="accent2"/>
          </a:solidFill>
          <a:ln w="25400">
            <a:solidFill>
              <a:srgbClr val="8C3A38"/>
            </a:solidFill>
            <a:round/>
            <a:headEnd/>
            <a:tailEnd/>
          </a:ln>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a:r>
              <a:rPr lang="zh-CN" altLang="en-US" sz="2000" b="1">
                <a:solidFill>
                  <a:srgbClr val="FFFFFF"/>
                </a:solidFill>
                <a:latin typeface="微软雅黑" charset="-122"/>
                <a:ea typeface="微软雅黑" charset="-122"/>
                <a:sym typeface="微软雅黑" charset="-122"/>
              </a:rPr>
              <a:t>食品安全</a:t>
            </a:r>
          </a:p>
        </p:txBody>
      </p:sp>
      <p:sp>
        <p:nvSpPr>
          <p:cNvPr id="8" name="椭圆 6"/>
          <p:cNvSpPr>
            <a:spLocks noChangeArrowheads="1"/>
          </p:cNvSpPr>
          <p:nvPr/>
        </p:nvSpPr>
        <p:spPr bwMode="auto">
          <a:xfrm>
            <a:off x="6627813" y="2451285"/>
            <a:ext cx="1071562" cy="1143000"/>
          </a:xfrm>
          <a:prstGeom prst="ellipse">
            <a:avLst/>
          </a:prstGeom>
          <a:solidFill>
            <a:srgbClr val="9BBB59"/>
          </a:solidFill>
          <a:ln w="25400">
            <a:solidFill>
              <a:srgbClr val="718841"/>
            </a:solidFill>
            <a:round/>
            <a:headEnd/>
            <a:tailEnd/>
          </a:ln>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a:r>
              <a:rPr lang="zh-CN" altLang="en-US" sz="2000" b="1">
                <a:solidFill>
                  <a:srgbClr val="FFFFFF"/>
                </a:solidFill>
                <a:latin typeface="微软雅黑" charset="-122"/>
                <a:ea typeface="微软雅黑" charset="-122"/>
                <a:sym typeface="微软雅黑" charset="-122"/>
              </a:rPr>
              <a:t>医疗卫生</a:t>
            </a:r>
          </a:p>
        </p:txBody>
      </p:sp>
      <p:sp>
        <p:nvSpPr>
          <p:cNvPr id="9" name="椭圆 7"/>
          <p:cNvSpPr>
            <a:spLocks noChangeArrowheads="1"/>
          </p:cNvSpPr>
          <p:nvPr/>
        </p:nvSpPr>
        <p:spPr bwMode="auto">
          <a:xfrm>
            <a:off x="8056563" y="2379847"/>
            <a:ext cx="1071562" cy="1143000"/>
          </a:xfrm>
          <a:prstGeom prst="ellipse">
            <a:avLst/>
          </a:prstGeom>
          <a:solidFill>
            <a:srgbClr val="4BACC6"/>
          </a:solidFill>
          <a:ln w="25400">
            <a:solidFill>
              <a:srgbClr val="367D90"/>
            </a:solidFill>
            <a:round/>
            <a:headEnd/>
            <a:tailEnd/>
          </a:ln>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a:r>
              <a:rPr lang="zh-CN" altLang="en-US" sz="2000" b="1">
                <a:solidFill>
                  <a:srgbClr val="FFFFFF"/>
                </a:solidFill>
                <a:latin typeface="微软雅黑" charset="-122"/>
                <a:ea typeface="微软雅黑" charset="-122"/>
                <a:sym typeface="微软雅黑" charset="-122"/>
              </a:rPr>
              <a:t>军事</a:t>
            </a:r>
          </a:p>
        </p:txBody>
      </p:sp>
      <p:sp>
        <p:nvSpPr>
          <p:cNvPr id="10" name="椭圆 8"/>
          <p:cNvSpPr>
            <a:spLocks noChangeArrowheads="1"/>
          </p:cNvSpPr>
          <p:nvPr/>
        </p:nvSpPr>
        <p:spPr bwMode="auto">
          <a:xfrm>
            <a:off x="8128000" y="3665722"/>
            <a:ext cx="1073150" cy="1143000"/>
          </a:xfrm>
          <a:prstGeom prst="ellipse">
            <a:avLst/>
          </a:prstGeom>
          <a:solidFill>
            <a:srgbClr val="F79646"/>
          </a:solidFill>
          <a:ln w="25400">
            <a:solidFill>
              <a:srgbClr val="B46D33"/>
            </a:solidFill>
            <a:round/>
            <a:headEnd/>
            <a:tailEnd/>
          </a:ln>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a:r>
              <a:rPr lang="zh-CN" altLang="en-US" sz="2000" b="1">
                <a:solidFill>
                  <a:srgbClr val="FFFFFF"/>
                </a:solidFill>
                <a:latin typeface="微软雅黑" charset="-122"/>
                <a:ea typeface="微软雅黑" charset="-122"/>
                <a:sym typeface="微软雅黑" charset="-122"/>
              </a:rPr>
              <a:t>交通环保</a:t>
            </a:r>
          </a:p>
        </p:txBody>
      </p:sp>
      <p:sp>
        <p:nvSpPr>
          <p:cNvPr id="11" name="椭圆 9"/>
          <p:cNvSpPr>
            <a:spLocks noChangeArrowheads="1"/>
          </p:cNvSpPr>
          <p:nvPr/>
        </p:nvSpPr>
        <p:spPr bwMode="auto">
          <a:xfrm>
            <a:off x="7270750" y="4594410"/>
            <a:ext cx="1073150" cy="1143000"/>
          </a:xfrm>
          <a:prstGeom prst="ellipse">
            <a:avLst/>
          </a:prstGeom>
          <a:solidFill>
            <a:srgbClr val="8064A2"/>
          </a:solidFill>
          <a:ln w="25400">
            <a:solidFill>
              <a:srgbClr val="5D4976"/>
            </a:solidFill>
            <a:round/>
            <a:headEnd/>
            <a:tailEnd/>
          </a:ln>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a:r>
              <a:rPr lang="zh-CN" altLang="en-US" sz="2000" b="1">
                <a:solidFill>
                  <a:srgbClr val="FFFFFF"/>
                </a:solidFill>
                <a:latin typeface="微软雅黑" charset="-122"/>
                <a:ea typeface="微软雅黑" charset="-122"/>
                <a:sym typeface="微软雅黑" charset="-122"/>
              </a:rPr>
              <a:t>电子商务</a:t>
            </a:r>
          </a:p>
        </p:txBody>
      </p:sp>
      <p:sp>
        <p:nvSpPr>
          <p:cNvPr id="12" name="椭圆 10"/>
          <p:cNvSpPr>
            <a:spLocks noChangeArrowheads="1"/>
          </p:cNvSpPr>
          <p:nvPr/>
        </p:nvSpPr>
        <p:spPr bwMode="auto">
          <a:xfrm>
            <a:off x="6270625" y="5451660"/>
            <a:ext cx="1073150" cy="1143000"/>
          </a:xfrm>
          <a:prstGeom prst="ellipse">
            <a:avLst/>
          </a:prstGeom>
          <a:gradFill rotWithShape="1">
            <a:gsLst>
              <a:gs pos="0">
                <a:srgbClr val="7C7C7C"/>
              </a:gs>
              <a:gs pos="100000">
                <a:srgbClr val="000000"/>
              </a:gs>
            </a:gsLst>
            <a:path path="rect">
              <a:fillToRect l="50000" t="50000" r="50000" b="50000"/>
            </a:path>
          </a:gradFill>
          <a:ln w="25400">
            <a:solidFill>
              <a:srgbClr val="395E8A"/>
            </a:solidFill>
            <a:round/>
            <a:headEnd/>
            <a:tailEnd/>
          </a:ln>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a:r>
              <a:rPr lang="zh-CN" altLang="en-US" sz="2000" b="1">
                <a:solidFill>
                  <a:srgbClr val="FFFFFF"/>
                </a:solidFill>
                <a:latin typeface="微软雅黑" charset="-122"/>
                <a:ea typeface="微软雅黑" charset="-122"/>
                <a:sym typeface="微软雅黑" charset="-122"/>
              </a:rPr>
              <a:t>气象</a:t>
            </a:r>
          </a:p>
        </p:txBody>
      </p:sp>
    </p:spTree>
    <p:extLst>
      <p:ext uri="{BB962C8B-B14F-4D97-AF65-F5344CB8AC3E}">
        <p14:creationId xmlns:p14="http://schemas.microsoft.com/office/powerpoint/2010/main" val="411708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00100" y="543840"/>
            <a:ext cx="4057650" cy="584775"/>
          </a:xfrm>
          <a:prstGeom prst="rect">
            <a:avLst/>
          </a:prstGeom>
          <a:noFill/>
        </p:spPr>
        <p:txBody>
          <a:bodyPr wrap="square" rtlCol="0">
            <a:spAutoFit/>
          </a:bodyPr>
          <a:lstStyle/>
          <a:p>
            <a:r>
              <a:rPr kumimoji="1" lang="zh-CN" altLang="en-US" sz="3200" dirty="0"/>
              <a:t>大数据技术与应用</a:t>
            </a:r>
            <a:endParaRPr lang="zh-CN" altLang="en-US" sz="3200" b="1" dirty="0">
              <a:latin typeface="微软雅黑" panose="020B0503020204020204" pitchFamily="34" charset="-122"/>
              <a:ea typeface="微软雅黑" panose="020B0503020204020204" pitchFamily="34" charset="-122"/>
            </a:endParaRPr>
          </a:p>
        </p:txBody>
      </p:sp>
      <p:sp>
        <p:nvSpPr>
          <p:cNvPr id="6" name="矩形 5"/>
          <p:cNvSpPr/>
          <p:nvPr/>
        </p:nvSpPr>
        <p:spPr>
          <a:xfrm>
            <a:off x="507718" y="2105023"/>
            <a:ext cx="1866900" cy="381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t>1.</a:t>
            </a:r>
            <a:r>
              <a:rPr lang="zh-CN" altLang="en-US" sz="2400" b="1" dirty="0" smtClean="0"/>
              <a:t>分析技术</a:t>
            </a:r>
            <a:endParaRPr lang="zh-CN" altLang="en-US" sz="2400" b="1" dirty="0"/>
          </a:p>
        </p:txBody>
      </p:sp>
      <p:sp>
        <p:nvSpPr>
          <p:cNvPr id="7" name="矩形 6"/>
          <p:cNvSpPr/>
          <p:nvPr/>
        </p:nvSpPr>
        <p:spPr>
          <a:xfrm>
            <a:off x="450568" y="2568160"/>
            <a:ext cx="3598370" cy="992577"/>
          </a:xfrm>
          <a:prstGeom prst="rect">
            <a:avLst/>
          </a:prstGeom>
        </p:spPr>
        <p:txBody>
          <a:bodyPr wrap="square" lIns="68570" tIns="34289" rIns="68570" bIns="34289">
            <a:spAutoFit/>
          </a:bodyPr>
          <a:lstStyle/>
          <a:p>
            <a:pPr>
              <a:buFont typeface="Arial" charset="0"/>
              <a:buChar char="•"/>
            </a:pPr>
            <a:r>
              <a:rPr lang="zh-CN" altLang="en-US" sz="1200" dirty="0">
                <a:solidFill>
                  <a:srgbClr val="000000"/>
                </a:solidFill>
                <a:latin typeface="微软雅黑" charset="-122"/>
                <a:ea typeface="微软雅黑" charset="-122"/>
                <a:sym typeface="微软雅黑" charset="-122"/>
              </a:rPr>
              <a:t>数据处理：自然语言处理技术</a:t>
            </a:r>
          </a:p>
          <a:p>
            <a:pPr>
              <a:buFont typeface="Arial" charset="0"/>
              <a:buChar char="•"/>
            </a:pPr>
            <a:r>
              <a:rPr lang="zh-CN" altLang="en-US" sz="1200" dirty="0">
                <a:solidFill>
                  <a:srgbClr val="000000"/>
                </a:solidFill>
                <a:latin typeface="微软雅黑" charset="-122"/>
                <a:ea typeface="微软雅黑" charset="-122"/>
                <a:sym typeface="微软雅黑" charset="-122"/>
              </a:rPr>
              <a:t>统计和分析：</a:t>
            </a:r>
            <a:r>
              <a:rPr lang="en-US" altLang="zh-CN" sz="1200" dirty="0">
                <a:solidFill>
                  <a:srgbClr val="000000"/>
                </a:solidFill>
                <a:latin typeface="微软雅黑" charset="-122"/>
                <a:ea typeface="微软雅黑" charset="-122"/>
                <a:sym typeface="微软雅黑" charset="-122"/>
              </a:rPr>
              <a:t>A/B test; top N</a:t>
            </a:r>
            <a:r>
              <a:rPr lang="zh-CN" altLang="en-US" sz="1200" dirty="0">
                <a:solidFill>
                  <a:srgbClr val="000000"/>
                </a:solidFill>
                <a:latin typeface="微软雅黑" charset="-122"/>
                <a:ea typeface="微软雅黑" charset="-122"/>
                <a:sym typeface="微软雅黑" charset="-122"/>
              </a:rPr>
              <a:t>排行榜；地域占比；文本情感分析</a:t>
            </a:r>
          </a:p>
          <a:p>
            <a:pPr>
              <a:buFont typeface="Arial" charset="0"/>
              <a:buChar char="•"/>
            </a:pPr>
            <a:r>
              <a:rPr lang="zh-CN" altLang="en-US" sz="1200" dirty="0">
                <a:solidFill>
                  <a:srgbClr val="000000"/>
                </a:solidFill>
                <a:latin typeface="微软雅黑" charset="-122"/>
                <a:ea typeface="微软雅黑" charset="-122"/>
                <a:sym typeface="微软雅黑" charset="-122"/>
              </a:rPr>
              <a:t>数据挖掘：关联规则分析；分类；聚类</a:t>
            </a:r>
          </a:p>
          <a:p>
            <a:pPr>
              <a:buFont typeface="Arial" charset="0"/>
              <a:buChar char="•"/>
            </a:pPr>
            <a:r>
              <a:rPr lang="zh-CN" altLang="en-US" sz="1200" dirty="0">
                <a:solidFill>
                  <a:srgbClr val="000000"/>
                </a:solidFill>
                <a:latin typeface="微软雅黑" charset="-122"/>
                <a:ea typeface="微软雅黑" charset="-122"/>
                <a:sym typeface="微软雅黑" charset="-122"/>
              </a:rPr>
              <a:t>模型预测：预测模型；机器学习；建模仿真</a:t>
            </a:r>
            <a:endParaRPr lang="en-US" altLang="zh-CN" sz="1200" dirty="0">
              <a:solidFill>
                <a:srgbClr val="000000"/>
              </a:solidFill>
              <a:latin typeface="微软雅黑" charset="-122"/>
              <a:ea typeface="微软雅黑" charset="-122"/>
              <a:sym typeface="微软雅黑" charset="-122"/>
            </a:endParaRPr>
          </a:p>
        </p:txBody>
      </p:sp>
      <p:sp>
        <p:nvSpPr>
          <p:cNvPr id="8" name="矩形 7"/>
          <p:cNvSpPr/>
          <p:nvPr/>
        </p:nvSpPr>
        <p:spPr>
          <a:xfrm>
            <a:off x="510245" y="3984757"/>
            <a:ext cx="1866900" cy="381000"/>
          </a:xfrm>
          <a:prstGeom prst="rect">
            <a:avLst/>
          </a:prstGeom>
          <a:solidFill>
            <a:srgbClr val="007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t>2.</a:t>
            </a:r>
            <a:r>
              <a:rPr lang="zh-CN" altLang="en-US" sz="2400" b="1" dirty="0" smtClean="0"/>
              <a:t>存储</a:t>
            </a:r>
            <a:endParaRPr lang="zh-CN" altLang="en-US" sz="2400" b="1" dirty="0"/>
          </a:p>
        </p:txBody>
      </p:sp>
      <p:sp>
        <p:nvSpPr>
          <p:cNvPr id="9" name="矩形 8"/>
          <p:cNvSpPr/>
          <p:nvPr/>
        </p:nvSpPr>
        <p:spPr>
          <a:xfrm>
            <a:off x="453095" y="4447894"/>
            <a:ext cx="3598370" cy="1731241"/>
          </a:xfrm>
          <a:prstGeom prst="rect">
            <a:avLst/>
          </a:prstGeom>
        </p:spPr>
        <p:txBody>
          <a:bodyPr wrap="square" lIns="68570" tIns="34289" rIns="68570" bIns="34289">
            <a:spAutoFit/>
          </a:bodyPr>
          <a:lstStyle/>
          <a:p>
            <a:pPr>
              <a:buFont typeface="Arial" charset="0"/>
              <a:buChar char="•"/>
            </a:pPr>
            <a:r>
              <a:rPr lang="zh-CN" altLang="en-US" sz="1200" dirty="0">
                <a:solidFill>
                  <a:srgbClr val="000000"/>
                </a:solidFill>
                <a:latin typeface="微软雅黑" charset="-122"/>
                <a:ea typeface="微软雅黑" charset="-122"/>
                <a:sym typeface="微软雅黑" charset="-122"/>
              </a:rPr>
              <a:t>结构化数据：</a:t>
            </a:r>
          </a:p>
          <a:p>
            <a:pPr lvl="1">
              <a:buFont typeface="Wingdings" charset="2"/>
              <a:buChar char="p"/>
            </a:pPr>
            <a:r>
              <a:rPr lang="zh-CN" altLang="en-US" sz="1200" dirty="0">
                <a:solidFill>
                  <a:srgbClr val="000000"/>
                </a:solidFill>
                <a:latin typeface="微软雅黑" charset="-122"/>
                <a:ea typeface="微软雅黑" charset="-122"/>
                <a:sym typeface="微软雅黑" charset="-122"/>
              </a:rPr>
              <a:t>海量数据的查询、统计、更新等操作效率低</a:t>
            </a:r>
            <a:endParaRPr lang="en-US" altLang="zh-CN" sz="1200" dirty="0">
              <a:solidFill>
                <a:srgbClr val="000000"/>
              </a:solidFill>
              <a:latin typeface="微软雅黑" charset="-122"/>
              <a:ea typeface="微软雅黑" charset="-122"/>
              <a:sym typeface="微软雅黑" charset="-122"/>
            </a:endParaRPr>
          </a:p>
          <a:p>
            <a:pPr>
              <a:buFont typeface="Arial" charset="0"/>
              <a:buChar char="•"/>
            </a:pPr>
            <a:r>
              <a:rPr lang="zh-CN" altLang="en-US" sz="1200" dirty="0">
                <a:solidFill>
                  <a:srgbClr val="000000"/>
                </a:solidFill>
                <a:latin typeface="微软雅黑" charset="-122"/>
                <a:ea typeface="微软雅黑" charset="-122"/>
                <a:sym typeface="微软雅黑" charset="-122"/>
              </a:rPr>
              <a:t>非结构化数据</a:t>
            </a:r>
          </a:p>
          <a:p>
            <a:pPr lvl="1">
              <a:buFont typeface="Wingdings" charset="2"/>
              <a:buChar char="p"/>
            </a:pPr>
            <a:r>
              <a:rPr lang="zh-CN" altLang="en-US" sz="1200" dirty="0">
                <a:solidFill>
                  <a:srgbClr val="000000"/>
                </a:solidFill>
                <a:latin typeface="微软雅黑" charset="-122"/>
                <a:ea typeface="微软雅黑" charset="-122"/>
                <a:sym typeface="微软雅黑" charset="-122"/>
              </a:rPr>
              <a:t>图片、视频、</a:t>
            </a:r>
            <a:r>
              <a:rPr lang="en-US" altLang="zh-CN" sz="1200" dirty="0">
                <a:solidFill>
                  <a:srgbClr val="000000"/>
                </a:solidFill>
                <a:latin typeface="微软雅黑" charset="-122"/>
                <a:ea typeface="微软雅黑" charset="-122"/>
                <a:sym typeface="微软雅黑" charset="-122"/>
              </a:rPr>
              <a:t>word</a:t>
            </a:r>
            <a:r>
              <a:rPr lang="zh-CN" altLang="en-US" sz="1200" dirty="0">
                <a:solidFill>
                  <a:srgbClr val="000000"/>
                </a:solidFill>
                <a:latin typeface="微软雅黑" charset="-122"/>
                <a:ea typeface="微软雅黑" charset="-122"/>
                <a:sym typeface="微软雅黑" charset="-122"/>
              </a:rPr>
              <a:t>、</a:t>
            </a:r>
            <a:r>
              <a:rPr lang="en-US" altLang="zh-CN" sz="1200" dirty="0">
                <a:solidFill>
                  <a:srgbClr val="000000"/>
                </a:solidFill>
                <a:latin typeface="微软雅黑" charset="-122"/>
                <a:ea typeface="微软雅黑" charset="-122"/>
                <a:sym typeface="微软雅黑" charset="-122"/>
              </a:rPr>
              <a:t>pdf</a:t>
            </a:r>
            <a:r>
              <a:rPr lang="zh-CN" altLang="en-US" sz="1200" dirty="0">
                <a:solidFill>
                  <a:srgbClr val="000000"/>
                </a:solidFill>
                <a:latin typeface="微软雅黑" charset="-122"/>
                <a:ea typeface="微软雅黑" charset="-122"/>
                <a:sym typeface="微软雅黑" charset="-122"/>
              </a:rPr>
              <a:t>、</a:t>
            </a:r>
            <a:r>
              <a:rPr lang="en-US" altLang="zh-CN" sz="1200" dirty="0" err="1">
                <a:solidFill>
                  <a:srgbClr val="000000"/>
                </a:solidFill>
                <a:latin typeface="微软雅黑" charset="-122"/>
                <a:ea typeface="微软雅黑" charset="-122"/>
                <a:sym typeface="微软雅黑" charset="-122"/>
              </a:rPr>
              <a:t>ppt</a:t>
            </a:r>
            <a:r>
              <a:rPr lang="zh-CN" altLang="en-US" sz="1200" dirty="0">
                <a:solidFill>
                  <a:srgbClr val="000000"/>
                </a:solidFill>
                <a:latin typeface="微软雅黑" charset="-122"/>
                <a:ea typeface="微软雅黑" charset="-122"/>
                <a:sym typeface="微软雅黑" charset="-122"/>
              </a:rPr>
              <a:t>等文件存储</a:t>
            </a:r>
          </a:p>
          <a:p>
            <a:pPr lvl="1">
              <a:buFont typeface="Wingdings" charset="2"/>
              <a:buChar char="p"/>
            </a:pPr>
            <a:r>
              <a:rPr lang="zh-CN" altLang="en-US" sz="1200" dirty="0">
                <a:solidFill>
                  <a:srgbClr val="000000"/>
                </a:solidFill>
                <a:latin typeface="微软雅黑" charset="-122"/>
                <a:ea typeface="微软雅黑" charset="-122"/>
                <a:sym typeface="微软雅黑" charset="-122"/>
              </a:rPr>
              <a:t>不利于检索、查询和存储</a:t>
            </a:r>
            <a:endParaRPr lang="en-US" altLang="zh-CN" sz="1200" dirty="0">
              <a:solidFill>
                <a:srgbClr val="000000"/>
              </a:solidFill>
              <a:latin typeface="微软雅黑" charset="-122"/>
              <a:ea typeface="微软雅黑" charset="-122"/>
              <a:sym typeface="微软雅黑" charset="-122"/>
            </a:endParaRPr>
          </a:p>
          <a:p>
            <a:pPr>
              <a:buFont typeface="Arial" charset="0"/>
              <a:buChar char="•"/>
            </a:pPr>
            <a:r>
              <a:rPr lang="zh-CN" altLang="en-US" sz="1200" dirty="0">
                <a:solidFill>
                  <a:srgbClr val="000000"/>
                </a:solidFill>
                <a:latin typeface="微软雅黑" charset="-122"/>
                <a:ea typeface="微软雅黑" charset="-122"/>
                <a:sym typeface="微软雅黑" charset="-122"/>
              </a:rPr>
              <a:t>半结构化数据</a:t>
            </a:r>
          </a:p>
          <a:p>
            <a:pPr lvl="1">
              <a:buFont typeface="Wingdings" charset="2"/>
              <a:buChar char="p"/>
            </a:pPr>
            <a:r>
              <a:rPr lang="zh-CN" altLang="en-US" sz="1200" dirty="0">
                <a:solidFill>
                  <a:srgbClr val="000000"/>
                </a:solidFill>
                <a:latin typeface="微软雅黑" charset="-122"/>
                <a:ea typeface="微软雅黑" charset="-122"/>
                <a:sym typeface="微软雅黑" charset="-122"/>
              </a:rPr>
              <a:t>转换为结构化存储</a:t>
            </a:r>
          </a:p>
          <a:p>
            <a:pPr lvl="1">
              <a:buFont typeface="Wingdings" charset="2"/>
              <a:buChar char="p"/>
            </a:pPr>
            <a:r>
              <a:rPr lang="zh-CN" altLang="en-US" sz="1200" dirty="0">
                <a:solidFill>
                  <a:srgbClr val="000000"/>
                </a:solidFill>
                <a:latin typeface="微软雅黑" charset="-122"/>
                <a:ea typeface="微软雅黑" charset="-122"/>
                <a:sym typeface="微软雅黑" charset="-122"/>
              </a:rPr>
              <a:t>按照非结构化存储</a:t>
            </a:r>
            <a:endParaRPr lang="zh-CN" altLang="en-US" sz="1200" dirty="0"/>
          </a:p>
        </p:txBody>
      </p:sp>
      <p:sp>
        <p:nvSpPr>
          <p:cNvPr id="10" name="矩形 9"/>
          <p:cNvSpPr/>
          <p:nvPr/>
        </p:nvSpPr>
        <p:spPr>
          <a:xfrm>
            <a:off x="4319333" y="2105023"/>
            <a:ext cx="1866900" cy="381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t>3.</a:t>
            </a:r>
            <a:r>
              <a:rPr lang="zh-CN" altLang="en-US" sz="2000" b="1" dirty="0" smtClean="0"/>
              <a:t>大数据技术</a:t>
            </a:r>
            <a:endParaRPr lang="zh-CN" altLang="en-US" sz="2000" b="1" dirty="0"/>
          </a:p>
        </p:txBody>
      </p:sp>
      <p:sp>
        <p:nvSpPr>
          <p:cNvPr id="11" name="矩形 10"/>
          <p:cNvSpPr/>
          <p:nvPr/>
        </p:nvSpPr>
        <p:spPr>
          <a:xfrm>
            <a:off x="4262183" y="2568160"/>
            <a:ext cx="3598370" cy="807911"/>
          </a:xfrm>
          <a:prstGeom prst="rect">
            <a:avLst/>
          </a:prstGeom>
        </p:spPr>
        <p:txBody>
          <a:bodyPr wrap="square" lIns="68570" tIns="34289" rIns="68570" bIns="34289">
            <a:spAutoFit/>
          </a:bodyPr>
          <a:lstStyle/>
          <a:p>
            <a:pPr>
              <a:buFont typeface="Arial" charset="0"/>
              <a:buChar char="•"/>
            </a:pPr>
            <a:r>
              <a:rPr lang="zh-CN" altLang="en-US" sz="1200" dirty="0">
                <a:solidFill>
                  <a:srgbClr val="000000"/>
                </a:solidFill>
                <a:latin typeface="微软雅黑" charset="-122"/>
                <a:ea typeface="微软雅黑" charset="-122"/>
                <a:sym typeface="微软雅黑" charset="-122"/>
              </a:rPr>
              <a:t>数据采集：</a:t>
            </a:r>
            <a:r>
              <a:rPr lang="en-US" altLang="zh-CN" sz="1200" dirty="0">
                <a:solidFill>
                  <a:srgbClr val="000000"/>
                </a:solidFill>
                <a:latin typeface="微软雅黑" charset="-122"/>
                <a:ea typeface="微软雅黑" charset="-122"/>
                <a:sym typeface="微软雅黑" charset="-122"/>
              </a:rPr>
              <a:t>ETL</a:t>
            </a:r>
            <a:r>
              <a:rPr lang="zh-CN" altLang="en-US" sz="1200" dirty="0">
                <a:solidFill>
                  <a:srgbClr val="000000"/>
                </a:solidFill>
                <a:latin typeface="微软雅黑" charset="-122"/>
                <a:ea typeface="微软雅黑" charset="-122"/>
                <a:sym typeface="微软雅黑" charset="-122"/>
              </a:rPr>
              <a:t>工具</a:t>
            </a:r>
          </a:p>
          <a:p>
            <a:pPr>
              <a:buFont typeface="Arial" charset="0"/>
              <a:buChar char="•"/>
            </a:pPr>
            <a:r>
              <a:rPr lang="zh-CN" altLang="en-US" sz="1200" dirty="0">
                <a:solidFill>
                  <a:srgbClr val="000000"/>
                </a:solidFill>
                <a:latin typeface="微软雅黑" charset="-122"/>
                <a:ea typeface="微软雅黑" charset="-122"/>
                <a:sym typeface="微软雅黑" charset="-122"/>
              </a:rPr>
              <a:t>数据存取：关系数据库；</a:t>
            </a:r>
            <a:r>
              <a:rPr lang="en-US" altLang="zh-CN" sz="1200" dirty="0">
                <a:solidFill>
                  <a:srgbClr val="000000"/>
                </a:solidFill>
                <a:latin typeface="微软雅黑" charset="-122"/>
                <a:ea typeface="微软雅黑" charset="-122"/>
                <a:sym typeface="微软雅黑" charset="-122"/>
              </a:rPr>
              <a:t>NoSQL</a:t>
            </a:r>
            <a:r>
              <a:rPr lang="zh-CN" altLang="en-US" sz="1200" dirty="0">
                <a:solidFill>
                  <a:srgbClr val="000000"/>
                </a:solidFill>
                <a:latin typeface="微软雅黑" charset="-122"/>
                <a:ea typeface="微软雅黑" charset="-122"/>
                <a:sym typeface="微软雅黑" charset="-122"/>
              </a:rPr>
              <a:t>；</a:t>
            </a:r>
            <a:r>
              <a:rPr lang="en-US" altLang="zh-CN" sz="1200" dirty="0">
                <a:solidFill>
                  <a:srgbClr val="000000"/>
                </a:solidFill>
                <a:latin typeface="微软雅黑" charset="-122"/>
                <a:ea typeface="微软雅黑" charset="-122"/>
                <a:sym typeface="微软雅黑" charset="-122"/>
              </a:rPr>
              <a:t>SQL</a:t>
            </a:r>
            <a:r>
              <a:rPr lang="zh-CN" altLang="en-US" sz="1200" dirty="0">
                <a:solidFill>
                  <a:srgbClr val="000000"/>
                </a:solidFill>
                <a:latin typeface="微软雅黑" charset="-122"/>
                <a:ea typeface="微软雅黑" charset="-122"/>
                <a:sym typeface="微软雅黑" charset="-122"/>
              </a:rPr>
              <a:t>等</a:t>
            </a:r>
          </a:p>
          <a:p>
            <a:pPr>
              <a:buFont typeface="Arial" charset="0"/>
              <a:buChar char="•"/>
            </a:pPr>
            <a:r>
              <a:rPr lang="zh-CN" altLang="en-US" sz="1200" dirty="0">
                <a:solidFill>
                  <a:srgbClr val="000000"/>
                </a:solidFill>
                <a:latin typeface="微软雅黑" charset="-122"/>
                <a:ea typeface="微软雅黑" charset="-122"/>
                <a:sym typeface="微软雅黑" charset="-122"/>
              </a:rPr>
              <a:t>基础架构支持：云存储；分布式文件系统等</a:t>
            </a:r>
          </a:p>
          <a:p>
            <a:pPr>
              <a:buFont typeface="Arial" charset="0"/>
              <a:buChar char="•"/>
            </a:pPr>
            <a:r>
              <a:rPr lang="zh-CN" altLang="en-US" sz="1200" dirty="0">
                <a:solidFill>
                  <a:srgbClr val="000000"/>
                </a:solidFill>
                <a:latin typeface="微软雅黑" charset="-122"/>
                <a:ea typeface="微软雅黑" charset="-122"/>
                <a:sym typeface="微软雅黑" charset="-122"/>
              </a:rPr>
              <a:t>计算结果展现：云计算；标签云；关系图等</a:t>
            </a:r>
            <a:endParaRPr lang="zh-CN" altLang="en-US" sz="1200" dirty="0"/>
          </a:p>
        </p:txBody>
      </p:sp>
      <p:sp>
        <p:nvSpPr>
          <p:cNvPr id="26" name="文本框 25"/>
          <p:cNvSpPr txBox="1"/>
          <p:nvPr/>
        </p:nvSpPr>
        <p:spPr>
          <a:xfrm>
            <a:off x="7376396" y="2486023"/>
            <a:ext cx="822326" cy="276999"/>
          </a:xfrm>
          <a:prstGeom prst="rect">
            <a:avLst/>
          </a:prstGeom>
          <a:noFill/>
        </p:spPr>
        <p:txBody>
          <a:bodyPr wrap="square" rtlCol="0">
            <a:spAutoFit/>
          </a:bodyPr>
          <a:lstStyle/>
          <a:p>
            <a:r>
              <a:rPr lang="zh-CN" altLang="en-US" sz="1200" b="1" dirty="0" smtClean="0">
                <a:solidFill>
                  <a:schemeClr val="bg1"/>
                </a:solidFill>
                <a:latin typeface="微软雅黑" panose="020B0503020204020204" pitchFamily="34" charset="-122"/>
                <a:ea typeface="微软雅黑" panose="020B0503020204020204" pitchFamily="34" charset="-122"/>
              </a:rPr>
              <a:t>添加文本</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0094306" y="2486023"/>
            <a:ext cx="822326" cy="276999"/>
          </a:xfrm>
          <a:prstGeom prst="rect">
            <a:avLst/>
          </a:prstGeom>
          <a:noFill/>
        </p:spPr>
        <p:txBody>
          <a:bodyPr wrap="square" rtlCol="0">
            <a:spAutoFit/>
          </a:bodyPr>
          <a:lstStyle/>
          <a:p>
            <a:r>
              <a:rPr lang="zh-CN" altLang="en-US" sz="1200" b="1" dirty="0" smtClean="0">
                <a:solidFill>
                  <a:schemeClr val="bg1"/>
                </a:solidFill>
                <a:latin typeface="微软雅黑" panose="020B0503020204020204" pitchFamily="34" charset="-122"/>
                <a:ea typeface="微软雅黑" panose="020B0503020204020204" pitchFamily="34" charset="-122"/>
              </a:rPr>
              <a:t>添加文本</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a:xfrm>
            <a:off x="4319333" y="3997589"/>
            <a:ext cx="1866900" cy="381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t>4.</a:t>
            </a:r>
            <a:r>
              <a:rPr lang="zh-CN" altLang="en-US" sz="2000" b="1" dirty="0" smtClean="0"/>
              <a:t>解决方案</a:t>
            </a:r>
            <a:endParaRPr lang="zh-CN" altLang="en-US" sz="2000" b="1" dirty="0"/>
          </a:p>
        </p:txBody>
      </p:sp>
      <p:pic>
        <p:nvPicPr>
          <p:cNvPr id="2" name="图片 1"/>
          <p:cNvPicPr>
            <a:picLocks noChangeAspect="1"/>
          </p:cNvPicPr>
          <p:nvPr/>
        </p:nvPicPr>
        <p:blipFill>
          <a:blip r:embed="rId2"/>
          <a:stretch>
            <a:fillRect/>
          </a:stretch>
        </p:blipFill>
        <p:spPr>
          <a:xfrm>
            <a:off x="9349769" y="2867157"/>
            <a:ext cx="2311400" cy="1498600"/>
          </a:xfrm>
          <a:prstGeom prst="rect">
            <a:avLst/>
          </a:prstGeom>
        </p:spPr>
      </p:pic>
      <p:pic>
        <p:nvPicPr>
          <p:cNvPr id="3" name="图片 2"/>
          <p:cNvPicPr>
            <a:picLocks noChangeAspect="1"/>
          </p:cNvPicPr>
          <p:nvPr/>
        </p:nvPicPr>
        <p:blipFill>
          <a:blip r:embed="rId3"/>
          <a:stretch>
            <a:fillRect/>
          </a:stretch>
        </p:blipFill>
        <p:spPr>
          <a:xfrm>
            <a:off x="6194536" y="3872064"/>
            <a:ext cx="3022600" cy="2882900"/>
          </a:xfrm>
          <a:prstGeom prst="rect">
            <a:avLst/>
          </a:prstGeom>
        </p:spPr>
      </p:pic>
    </p:spTree>
    <p:extLst>
      <p:ext uri="{BB962C8B-B14F-4D97-AF65-F5344CB8AC3E}">
        <p14:creationId xmlns:p14="http://schemas.microsoft.com/office/powerpoint/2010/main" val="87911621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43749" y="543840"/>
            <a:ext cx="3971139" cy="825045"/>
          </a:xfrm>
        </p:spPr>
        <p:txBody>
          <a:bodyPr>
            <a:normAutofit fontScale="90000"/>
          </a:bodyPr>
          <a:lstStyle/>
          <a:p>
            <a:r>
              <a:rPr kumimoji="1" lang="zh-CN" altLang="en-US" dirty="0" smtClean="0"/>
              <a:t>大数据的三个需求维度</a:t>
            </a:r>
            <a:endParaRPr kumimoji="1" lang="zh-CN" altLang="en-US" dirty="0"/>
          </a:p>
        </p:txBody>
      </p:sp>
      <p:sp>
        <p:nvSpPr>
          <p:cNvPr id="3" name="Rectangle 3"/>
          <p:cNvSpPr>
            <a:spLocks noChangeArrowheads="1"/>
          </p:cNvSpPr>
          <p:nvPr/>
        </p:nvSpPr>
        <p:spPr bwMode="auto">
          <a:xfrm>
            <a:off x="2287588" y="4607397"/>
            <a:ext cx="7670800" cy="192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rgbClr val="777777"/>
              </a:buClr>
              <a:buSzPct val="85000"/>
              <a:buChar char="•"/>
              <a:defRPr sz="2200">
                <a:solidFill>
                  <a:schemeClr val="tx1"/>
                </a:solidFill>
                <a:latin typeface="Frutiger LT 55 Roman" charset="0"/>
                <a:ea typeface="黑体" charset="-122"/>
              </a:defRPr>
            </a:lvl1pPr>
            <a:lvl2pPr>
              <a:buClr>
                <a:srgbClr val="777777"/>
              </a:buClr>
              <a:buSzPct val="85000"/>
              <a:buChar char="–"/>
              <a:defRPr sz="2200">
                <a:solidFill>
                  <a:schemeClr val="tx1"/>
                </a:solidFill>
                <a:latin typeface="Frutiger LT 55 Roman" charset="0"/>
                <a:ea typeface="黑体" charset="-122"/>
              </a:defRPr>
            </a:lvl2pPr>
            <a:lvl3pPr marL="1143000" indent="-228600">
              <a:buClr>
                <a:srgbClr val="777777"/>
              </a:buClr>
              <a:buSzPct val="85000"/>
              <a:buChar char="•"/>
              <a:defRPr sz="2200">
                <a:solidFill>
                  <a:schemeClr val="tx1"/>
                </a:solidFill>
                <a:latin typeface="Frutiger LT 55 Roman" charset="0"/>
                <a:ea typeface="黑体" charset="-122"/>
              </a:defRPr>
            </a:lvl3pPr>
            <a:lvl4pPr marL="1600200" indent="-228600">
              <a:buClr>
                <a:srgbClr val="777777"/>
              </a:buClr>
              <a:buSzPct val="85000"/>
              <a:buChar char="–"/>
              <a:defRPr sz="2200">
                <a:solidFill>
                  <a:schemeClr val="tx1"/>
                </a:solidFill>
                <a:latin typeface="Frutiger LT 55 Roman" charset="0"/>
                <a:ea typeface="黑体" charset="-122"/>
              </a:defRPr>
            </a:lvl4pPr>
            <a:lvl5pPr marL="2057400" indent="-228600">
              <a:buClr>
                <a:srgbClr val="777777"/>
              </a:buClr>
              <a:buSzPct val="85000"/>
              <a:buChar char="»"/>
              <a:defRPr sz="2200">
                <a:solidFill>
                  <a:schemeClr val="tx1"/>
                </a:solidFill>
                <a:latin typeface="Frutiger LT 55 Roman" charset="0"/>
                <a:ea typeface="黑体" charset="-122"/>
              </a:defRPr>
            </a:lvl5pPr>
            <a:lvl6pPr marL="25146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6pPr>
            <a:lvl7pPr marL="29718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7pPr>
            <a:lvl8pPr marL="34290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8pPr>
            <a:lvl9pPr marL="3886200" indent="-228600" eaLnBrk="0" fontAlgn="base" hangingPunct="0">
              <a:spcBef>
                <a:spcPct val="0"/>
              </a:spcBef>
              <a:spcAft>
                <a:spcPct val="0"/>
              </a:spcAft>
              <a:buClr>
                <a:srgbClr val="777777"/>
              </a:buClr>
              <a:buSzPct val="85000"/>
              <a:buChar char="»"/>
              <a:defRPr sz="2200">
                <a:solidFill>
                  <a:schemeClr val="tx1"/>
                </a:solidFill>
                <a:latin typeface="Frutiger LT 55 Roman" charset="0"/>
                <a:ea typeface="黑体" charset="-122"/>
              </a:defRPr>
            </a:lvl9pPr>
          </a:lstStyle>
          <a:p>
            <a:pPr lvl="1" eaLnBrk="1" hangingPunct="1">
              <a:lnSpc>
                <a:spcPts val="2200"/>
              </a:lnSpc>
              <a:buClrTx/>
              <a:buSzTx/>
              <a:buFont typeface="Arial" charset="0"/>
              <a:buNone/>
            </a:pPr>
            <a:endParaRPr lang="en-US" altLang="zh-CN" sz="1600" dirty="0">
              <a:solidFill>
                <a:srgbClr val="00509B"/>
              </a:solidFill>
              <a:latin typeface="微软雅黑" charset="-122"/>
              <a:ea typeface="微软雅黑" charset="-122"/>
            </a:endParaRPr>
          </a:p>
          <a:p>
            <a:pPr lvl="1" eaLnBrk="1" hangingPunct="1">
              <a:lnSpc>
                <a:spcPts val="2200"/>
              </a:lnSpc>
              <a:buClrTx/>
              <a:buSzTx/>
              <a:buFont typeface="Arial" charset="0"/>
              <a:buChar char="•"/>
            </a:pPr>
            <a:r>
              <a:rPr lang="en-US" altLang="zh-CN" sz="1600" dirty="0">
                <a:solidFill>
                  <a:srgbClr val="00509B"/>
                </a:solidFill>
                <a:latin typeface="微软雅黑" charset="-122"/>
                <a:ea typeface="微软雅黑" charset="-122"/>
              </a:rPr>
              <a:t>High performance –</a:t>
            </a:r>
            <a:r>
              <a:rPr lang="zh-CN" altLang="en-US" sz="1600" dirty="0">
                <a:solidFill>
                  <a:srgbClr val="00509B"/>
                </a:solidFill>
                <a:latin typeface="微软雅黑" charset="-122"/>
                <a:ea typeface="微软雅黑" charset="-122"/>
              </a:rPr>
              <a:t>高并发读写的需求</a:t>
            </a:r>
            <a:endParaRPr lang="en-US" altLang="zh-CN" sz="1600" dirty="0">
              <a:solidFill>
                <a:srgbClr val="00509B"/>
              </a:solidFill>
              <a:latin typeface="微软雅黑" charset="-122"/>
              <a:ea typeface="微软雅黑" charset="-122"/>
            </a:endParaRPr>
          </a:p>
          <a:p>
            <a:pPr eaLnBrk="1" hangingPunct="1">
              <a:lnSpc>
                <a:spcPts val="2200"/>
              </a:lnSpc>
              <a:buClrTx/>
              <a:buSzTx/>
              <a:buFontTx/>
              <a:buNone/>
            </a:pPr>
            <a:r>
              <a:rPr lang="en-US" altLang="zh-CN" sz="1600" dirty="0">
                <a:solidFill>
                  <a:srgbClr val="00509B"/>
                </a:solidFill>
                <a:latin typeface="微软雅黑" charset="-122"/>
                <a:ea typeface="微软雅黑" charset="-122"/>
              </a:rPr>
              <a:t>	</a:t>
            </a:r>
            <a:r>
              <a:rPr lang="zh-CN" altLang="en-US" sz="1600" dirty="0">
                <a:solidFill>
                  <a:srgbClr val="00509B"/>
                </a:solidFill>
                <a:latin typeface="微软雅黑" charset="-122"/>
                <a:ea typeface="微软雅黑" charset="-122"/>
              </a:rPr>
              <a:t>高并发、实时动态获取和更新</a:t>
            </a:r>
            <a:r>
              <a:rPr lang="zh-CN" altLang="en-US" sz="1600" dirty="0" smtClean="0">
                <a:solidFill>
                  <a:srgbClr val="00509B"/>
                </a:solidFill>
                <a:latin typeface="微软雅黑" charset="-122"/>
                <a:ea typeface="微软雅黑" charset="-122"/>
              </a:rPr>
              <a:t>数据</a:t>
            </a:r>
            <a:endParaRPr lang="en-US" altLang="zh-CN" sz="1600" dirty="0">
              <a:solidFill>
                <a:srgbClr val="00509B"/>
              </a:solidFill>
              <a:latin typeface="微软雅黑" charset="-122"/>
              <a:ea typeface="微软雅黑" charset="-122"/>
            </a:endParaRPr>
          </a:p>
          <a:p>
            <a:pPr lvl="1" eaLnBrk="1" hangingPunct="1">
              <a:lnSpc>
                <a:spcPts val="2200"/>
              </a:lnSpc>
              <a:buClrTx/>
              <a:buSzTx/>
              <a:buFont typeface="Arial" charset="0"/>
              <a:buChar char="•"/>
            </a:pPr>
            <a:r>
              <a:rPr lang="en-US" altLang="zh-CN" sz="1600" dirty="0">
                <a:solidFill>
                  <a:srgbClr val="00509B"/>
                </a:solidFill>
                <a:latin typeface="微软雅黑" charset="-122"/>
                <a:ea typeface="微软雅黑" charset="-122"/>
              </a:rPr>
              <a:t>Huge Storage –</a:t>
            </a:r>
            <a:r>
              <a:rPr lang="zh-CN" altLang="en-US" sz="1600" dirty="0">
                <a:solidFill>
                  <a:srgbClr val="00509B"/>
                </a:solidFill>
                <a:latin typeface="微软雅黑" charset="-122"/>
                <a:ea typeface="微软雅黑" charset="-122"/>
              </a:rPr>
              <a:t>海量数据的高效率存储和访问的需求</a:t>
            </a:r>
            <a:endParaRPr lang="en-US" altLang="zh-CN" sz="1600" dirty="0">
              <a:solidFill>
                <a:srgbClr val="00509B"/>
              </a:solidFill>
              <a:latin typeface="微软雅黑" charset="-122"/>
              <a:ea typeface="微软雅黑" charset="-122"/>
            </a:endParaRPr>
          </a:p>
          <a:p>
            <a:pPr eaLnBrk="1" hangingPunct="1">
              <a:lnSpc>
                <a:spcPts val="2200"/>
              </a:lnSpc>
              <a:buClrTx/>
              <a:buSzTx/>
              <a:buFontTx/>
              <a:buNone/>
            </a:pPr>
            <a:r>
              <a:rPr lang="en-US" altLang="zh-CN" sz="1600" dirty="0">
                <a:solidFill>
                  <a:srgbClr val="00509B"/>
                </a:solidFill>
                <a:latin typeface="微软雅黑" charset="-122"/>
                <a:ea typeface="微软雅黑" charset="-122"/>
              </a:rPr>
              <a:t>	</a:t>
            </a:r>
            <a:r>
              <a:rPr lang="zh-CN" altLang="en-US" sz="1600" dirty="0">
                <a:solidFill>
                  <a:srgbClr val="00509B"/>
                </a:solidFill>
                <a:latin typeface="微软雅黑" charset="-122"/>
                <a:ea typeface="微软雅黑" charset="-122"/>
              </a:rPr>
              <a:t>类似</a:t>
            </a:r>
            <a:r>
              <a:rPr lang="en-US" altLang="zh-CN" sz="1600" dirty="0">
                <a:solidFill>
                  <a:srgbClr val="00509B"/>
                </a:solidFill>
                <a:latin typeface="微软雅黑" charset="-122"/>
                <a:ea typeface="微软雅黑" charset="-122"/>
              </a:rPr>
              <a:t>SNS</a:t>
            </a:r>
            <a:r>
              <a:rPr lang="zh-CN" altLang="en-US" sz="1600" dirty="0">
                <a:solidFill>
                  <a:srgbClr val="00509B"/>
                </a:solidFill>
                <a:latin typeface="微软雅黑" charset="-122"/>
                <a:ea typeface="微软雅黑" charset="-122"/>
              </a:rPr>
              <a:t>网站，海量用户信息的高效率实时存储和</a:t>
            </a:r>
            <a:r>
              <a:rPr lang="zh-CN" altLang="en-US" sz="1600" dirty="0" smtClean="0">
                <a:solidFill>
                  <a:srgbClr val="00509B"/>
                </a:solidFill>
                <a:latin typeface="微软雅黑" charset="-122"/>
                <a:ea typeface="微软雅黑" charset="-122"/>
              </a:rPr>
              <a:t>查询</a:t>
            </a:r>
            <a:endParaRPr lang="en-US" altLang="zh-CN" sz="1600" dirty="0" smtClean="0">
              <a:solidFill>
                <a:srgbClr val="00509B"/>
              </a:solidFill>
              <a:latin typeface="微软雅黑" charset="-122"/>
              <a:ea typeface="微软雅黑" charset="-122"/>
            </a:endParaRPr>
          </a:p>
          <a:p>
            <a:pPr lvl="1" eaLnBrk="1" hangingPunct="1">
              <a:lnSpc>
                <a:spcPts val="2200"/>
              </a:lnSpc>
              <a:buClrTx/>
              <a:buSzTx/>
              <a:buFont typeface="Arial" charset="0"/>
              <a:buChar char="•"/>
            </a:pPr>
            <a:r>
              <a:rPr lang="en-US" altLang="zh-CN" sz="1600" dirty="0" smtClean="0">
                <a:solidFill>
                  <a:srgbClr val="00509B"/>
                </a:solidFill>
                <a:latin typeface="微软雅黑" charset="-122"/>
                <a:ea typeface="微软雅黑" charset="-122"/>
              </a:rPr>
              <a:t>High Scalability &amp;&amp; High Availability –</a:t>
            </a:r>
            <a:r>
              <a:rPr lang="zh-CN" altLang="en-US" sz="1600" dirty="0" smtClean="0">
                <a:solidFill>
                  <a:srgbClr val="00509B"/>
                </a:solidFill>
                <a:latin typeface="微软雅黑" charset="-122"/>
                <a:ea typeface="微软雅黑" charset="-122"/>
              </a:rPr>
              <a:t>高可扩展性和高可用性的需求</a:t>
            </a:r>
            <a:endParaRPr lang="en-US" altLang="zh-CN" sz="1600" dirty="0" smtClean="0">
              <a:solidFill>
                <a:srgbClr val="00509B"/>
              </a:solidFill>
              <a:latin typeface="微软雅黑" charset="-122"/>
              <a:ea typeface="微软雅黑" charset="-122"/>
            </a:endParaRPr>
          </a:p>
          <a:p>
            <a:pPr eaLnBrk="1" hangingPunct="1">
              <a:lnSpc>
                <a:spcPts val="2200"/>
              </a:lnSpc>
              <a:buClrTx/>
              <a:buSzTx/>
              <a:buFontTx/>
              <a:buNone/>
            </a:pPr>
            <a:r>
              <a:rPr lang="en-US" altLang="zh-CN" sz="1600" dirty="0" smtClean="0">
                <a:solidFill>
                  <a:srgbClr val="00509B"/>
                </a:solidFill>
                <a:latin typeface="微软雅黑" charset="-122"/>
                <a:ea typeface="微软雅黑" charset="-122"/>
              </a:rPr>
              <a:t>	</a:t>
            </a:r>
            <a:r>
              <a:rPr lang="zh-CN" altLang="en-US" sz="1600" dirty="0" smtClean="0">
                <a:solidFill>
                  <a:srgbClr val="00509B"/>
                </a:solidFill>
                <a:latin typeface="微软雅黑" charset="-122"/>
                <a:ea typeface="微软雅黑" charset="-122"/>
              </a:rPr>
              <a:t>需要拥有快速横向扩展能力、提供</a:t>
            </a:r>
            <a:r>
              <a:rPr lang="en-US" altLang="zh-CN" sz="1600" dirty="0" smtClean="0">
                <a:solidFill>
                  <a:srgbClr val="00509B"/>
                </a:solidFill>
                <a:latin typeface="微软雅黑" charset="-122"/>
                <a:ea typeface="微软雅黑" charset="-122"/>
              </a:rPr>
              <a:t>7*24</a:t>
            </a:r>
            <a:r>
              <a:rPr lang="zh-CN" altLang="en-US" sz="1600" dirty="0" smtClean="0">
                <a:solidFill>
                  <a:srgbClr val="00509B"/>
                </a:solidFill>
                <a:latin typeface="微软雅黑" charset="-122"/>
                <a:ea typeface="微软雅黑" charset="-122"/>
              </a:rPr>
              <a:t>小时不间断服务</a:t>
            </a:r>
            <a:endParaRPr lang="zh-CN" altLang="en-US" sz="1600" dirty="0">
              <a:solidFill>
                <a:srgbClr val="00509B"/>
              </a:solidFill>
              <a:latin typeface="微软雅黑" charset="-122"/>
              <a:ea typeface="微软雅黑" charset="-122"/>
            </a:endParaRPr>
          </a:p>
        </p:txBody>
      </p:sp>
      <p:pic>
        <p:nvPicPr>
          <p:cNvPr id="4"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704" y="1249323"/>
            <a:ext cx="4865484" cy="3216948"/>
          </a:xfrm>
          <a:prstGeom prst="rect">
            <a:avLst/>
          </a:prstGeom>
          <a:noFill/>
          <a:ln>
            <a:noFill/>
          </a:ln>
          <a:effectLst>
            <a:outerShdw blurRad="63500" dist="139700" dir="2700000" algn="ctr" rotWithShape="0">
              <a:srgbClr val="333333">
                <a:alpha val="64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9233" y="1249322"/>
            <a:ext cx="5542525" cy="3178889"/>
          </a:xfrm>
          <a:prstGeom prst="rect">
            <a:avLst/>
          </a:prstGeom>
          <a:noFill/>
          <a:ln>
            <a:noFill/>
          </a:ln>
          <a:effectLst>
            <a:outerShdw blurRad="63500" dist="139700" dir="2700000" algn="ctr" rotWithShape="0">
              <a:srgbClr val="333333">
                <a:alpha val="64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83070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smtClean="0"/>
              <a:t>大数据市场应用</a:t>
            </a:r>
            <a:endParaRPr kumimoji="1" lang="zh-CN" altLang="en-US" dirty="0"/>
          </a:p>
        </p:txBody>
      </p:sp>
      <p:sp>
        <p:nvSpPr>
          <p:cNvPr id="14" name="Rectangle 4"/>
          <p:cNvSpPr>
            <a:spLocks noChangeArrowheads="1"/>
          </p:cNvSpPr>
          <p:nvPr>
            <p:custDataLst>
              <p:tags r:id="rId1"/>
            </p:custDataLst>
          </p:nvPr>
        </p:nvSpPr>
        <p:spPr bwMode="gray">
          <a:xfrm>
            <a:off x="1355725" y="1206499"/>
            <a:ext cx="3121064" cy="5321795"/>
          </a:xfrm>
          <a:prstGeom prst="rect">
            <a:avLst/>
          </a:prstGeom>
          <a:solidFill>
            <a:schemeClr val="bg1"/>
          </a:solidFill>
          <a:ln w="19050">
            <a:solidFill>
              <a:schemeClr val="accent1"/>
            </a:solidFill>
            <a:miter lim="800000"/>
            <a:headEnd/>
            <a:tailEnd/>
          </a:ln>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pic>
        <p:nvPicPr>
          <p:cNvPr id="15" name="Picture 5" descr="613TeradataLogo"/>
          <p:cNvPicPr>
            <a:picLocks noChangeAspect="1" noChangeArrowheads="1"/>
          </p:cNvPicPr>
          <p:nvPr>
            <p:custDataLst>
              <p:tags r:id="rId2"/>
            </p:custDataLst>
          </p:nvPr>
        </p:nvPicPr>
        <p:blipFill>
          <a:blip r:embed="rId58">
            <a:extLst>
              <a:ext uri="{28A0092B-C50C-407E-A947-70E740481C1C}">
                <a14:useLocalDpi xmlns:a14="http://schemas.microsoft.com/office/drawing/2010/main" val="0"/>
              </a:ext>
            </a:extLst>
          </a:blip>
          <a:srcRect/>
          <a:stretch>
            <a:fillRect/>
          </a:stretch>
        </p:blipFill>
        <p:spPr bwMode="gray">
          <a:xfrm>
            <a:off x="1631950" y="2478088"/>
            <a:ext cx="895077" cy="315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6" descr="lexisnexis"/>
          <p:cNvPicPr>
            <a:picLocks noChangeAspect="1" noChangeArrowheads="1"/>
          </p:cNvPicPr>
          <p:nvPr>
            <p:custDataLst>
              <p:tags r:id="rId3"/>
            </p:custDataLst>
          </p:nvPr>
        </p:nvPicPr>
        <p:blipFill>
          <a:blip r:embed="rId59">
            <a:extLst>
              <a:ext uri="{28A0092B-C50C-407E-A947-70E740481C1C}">
                <a14:useLocalDpi xmlns:a14="http://schemas.microsoft.com/office/drawing/2010/main" val="0"/>
              </a:ext>
            </a:extLst>
          </a:blip>
          <a:srcRect/>
          <a:stretch>
            <a:fillRect/>
          </a:stretch>
        </p:blipFill>
        <p:spPr bwMode="gray">
          <a:xfrm>
            <a:off x="2425700" y="5240337"/>
            <a:ext cx="671758" cy="812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7" descr="NetezzaFullLogo"/>
          <p:cNvPicPr>
            <a:picLocks noChangeAspect="1" noChangeArrowheads="1"/>
          </p:cNvPicPr>
          <p:nvPr>
            <p:custDataLst>
              <p:tags r:id="rId4"/>
            </p:custDataLst>
          </p:nvPr>
        </p:nvPicPr>
        <p:blipFill>
          <a:blip r:embed="rId60">
            <a:extLst>
              <a:ext uri="{28A0092B-C50C-407E-A947-70E740481C1C}">
                <a14:useLocalDpi xmlns:a14="http://schemas.microsoft.com/office/drawing/2010/main" val="0"/>
              </a:ext>
            </a:extLst>
          </a:blip>
          <a:srcRect/>
          <a:stretch>
            <a:fillRect/>
          </a:stretch>
        </p:blipFill>
        <p:spPr bwMode="gray">
          <a:xfrm>
            <a:off x="1617662" y="2849563"/>
            <a:ext cx="1617262" cy="381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8" descr="cloudera"/>
          <p:cNvPicPr>
            <a:picLocks noChangeAspect="1" noChangeArrowheads="1"/>
          </p:cNvPicPr>
          <p:nvPr>
            <p:custDataLst>
              <p:tags r:id="rId5"/>
            </p:custDataLst>
          </p:nvPr>
        </p:nvPicPr>
        <p:blipFill>
          <a:blip r:embed="rId61">
            <a:extLst>
              <a:ext uri="{28A0092B-C50C-407E-A947-70E740481C1C}">
                <a14:useLocalDpi xmlns:a14="http://schemas.microsoft.com/office/drawing/2010/main" val="0"/>
              </a:ext>
            </a:extLst>
          </a:blip>
          <a:srcRect/>
          <a:stretch>
            <a:fillRect/>
          </a:stretch>
        </p:blipFill>
        <p:spPr bwMode="gray">
          <a:xfrm>
            <a:off x="1511299" y="4030663"/>
            <a:ext cx="1071571" cy="340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9" descr="datameer"/>
          <p:cNvPicPr>
            <a:picLocks noChangeAspect="1" noChangeArrowheads="1"/>
          </p:cNvPicPr>
          <p:nvPr>
            <p:custDataLst>
              <p:tags r:id="rId6"/>
            </p:custDataLst>
          </p:nvPr>
        </p:nvPicPr>
        <p:blipFill>
          <a:blip r:embed="rId62">
            <a:extLst>
              <a:ext uri="{28A0092B-C50C-407E-A947-70E740481C1C}">
                <a14:useLocalDpi xmlns:a14="http://schemas.microsoft.com/office/drawing/2010/main" val="0"/>
              </a:ext>
            </a:extLst>
          </a:blip>
          <a:srcRect/>
          <a:stretch>
            <a:fillRect/>
          </a:stretch>
        </p:blipFill>
        <p:spPr bwMode="gray">
          <a:xfrm>
            <a:off x="2616200" y="4035425"/>
            <a:ext cx="1302094" cy="307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Line 10"/>
          <p:cNvSpPr>
            <a:spLocks noChangeShapeType="1"/>
          </p:cNvSpPr>
          <p:nvPr>
            <p:custDataLst>
              <p:tags r:id="rId7"/>
            </p:custDataLst>
          </p:nvPr>
        </p:nvSpPr>
        <p:spPr bwMode="gray">
          <a:xfrm>
            <a:off x="1485900" y="3376613"/>
            <a:ext cx="2393476" cy="0"/>
          </a:xfrm>
          <a:prstGeom prst="line">
            <a:avLst/>
          </a:prstGeom>
          <a:noFill/>
          <a:ln w="19050">
            <a:solidFill>
              <a:srgbClr val="80808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11"/>
          <p:cNvSpPr>
            <a:spLocks noChangeShapeType="1"/>
          </p:cNvSpPr>
          <p:nvPr>
            <p:custDataLst>
              <p:tags r:id="rId8"/>
            </p:custDataLst>
          </p:nvPr>
        </p:nvSpPr>
        <p:spPr bwMode="gray">
          <a:xfrm>
            <a:off x="1485899" y="4625975"/>
            <a:ext cx="2852721" cy="0"/>
          </a:xfrm>
          <a:prstGeom prst="line">
            <a:avLst/>
          </a:prstGeom>
          <a:noFill/>
          <a:ln w="19050">
            <a:solidFill>
              <a:srgbClr val="80808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Rectangle 12"/>
          <p:cNvSpPr>
            <a:spLocks noChangeArrowheads="1"/>
          </p:cNvSpPr>
          <p:nvPr>
            <p:custDataLst>
              <p:tags r:id="rId9"/>
            </p:custDataLst>
          </p:nvPr>
        </p:nvSpPr>
        <p:spPr bwMode="gray">
          <a:xfrm>
            <a:off x="1485900" y="1736725"/>
            <a:ext cx="247271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342900" indent="-342900" defTabSz="895350" eaLnBrk="0" hangingPunct="0">
              <a:defRPr>
                <a:solidFill>
                  <a:schemeClr val="tx1"/>
                </a:solidFill>
                <a:latin typeface="Arial" charset="0"/>
                <a:ea typeface="宋体" charset="-122"/>
              </a:defRPr>
            </a:lvl1pPr>
            <a:lvl2pPr marL="193675" indent="-192088" defTabSz="895350" eaLnBrk="0" hangingPunct="0">
              <a:defRPr>
                <a:solidFill>
                  <a:schemeClr val="tx1"/>
                </a:solidFill>
                <a:latin typeface="Arial" charset="0"/>
                <a:ea typeface="宋体" charset="-122"/>
              </a:defRPr>
            </a:lvl2pPr>
            <a:lvl3pPr marL="1143000" indent="-228600" defTabSz="895350" eaLnBrk="0" hangingPunct="0">
              <a:defRPr>
                <a:solidFill>
                  <a:schemeClr val="tx1"/>
                </a:solidFill>
                <a:latin typeface="Arial" charset="0"/>
                <a:ea typeface="宋体" charset="-122"/>
              </a:defRPr>
            </a:lvl3pPr>
            <a:lvl4pPr marL="1600200" indent="-228600" defTabSz="895350" eaLnBrk="0" hangingPunct="0">
              <a:defRPr>
                <a:solidFill>
                  <a:schemeClr val="tx1"/>
                </a:solidFill>
                <a:latin typeface="Arial" charset="0"/>
                <a:ea typeface="宋体" charset="-122"/>
              </a:defRPr>
            </a:lvl4pPr>
            <a:lvl5pPr marL="2057400" indent="-228600" defTabSz="895350" eaLnBrk="0" hangingPunct="0">
              <a:defRPr>
                <a:solidFill>
                  <a:schemeClr val="tx1"/>
                </a:solidFill>
                <a:latin typeface="Arial" charset="0"/>
                <a:ea typeface="宋体" charset="-122"/>
              </a:defRPr>
            </a:lvl5pPr>
            <a:lvl6pPr marL="2514600" indent="-228600" algn="ctr" defTabSz="895350" eaLnBrk="0" fontAlgn="base" hangingPunct="0">
              <a:spcBef>
                <a:spcPct val="0"/>
              </a:spcBef>
              <a:spcAft>
                <a:spcPct val="0"/>
              </a:spcAft>
              <a:defRPr>
                <a:solidFill>
                  <a:schemeClr val="tx1"/>
                </a:solidFill>
                <a:latin typeface="Arial" charset="0"/>
                <a:ea typeface="宋体" charset="-122"/>
              </a:defRPr>
            </a:lvl6pPr>
            <a:lvl7pPr marL="2971800" indent="-228600" algn="ctr" defTabSz="895350" eaLnBrk="0" fontAlgn="base" hangingPunct="0">
              <a:spcBef>
                <a:spcPct val="0"/>
              </a:spcBef>
              <a:spcAft>
                <a:spcPct val="0"/>
              </a:spcAft>
              <a:defRPr>
                <a:solidFill>
                  <a:schemeClr val="tx1"/>
                </a:solidFill>
                <a:latin typeface="Arial" charset="0"/>
                <a:ea typeface="宋体" charset="-122"/>
              </a:defRPr>
            </a:lvl7pPr>
            <a:lvl8pPr marL="3429000" indent="-228600" algn="ctr" defTabSz="895350" eaLnBrk="0" fontAlgn="base" hangingPunct="0">
              <a:spcBef>
                <a:spcPct val="0"/>
              </a:spcBef>
              <a:spcAft>
                <a:spcPct val="0"/>
              </a:spcAft>
              <a:defRPr>
                <a:solidFill>
                  <a:schemeClr val="tx1"/>
                </a:solidFill>
                <a:latin typeface="Arial" charset="0"/>
                <a:ea typeface="宋体" charset="-122"/>
              </a:defRPr>
            </a:lvl8pPr>
            <a:lvl9pPr marL="3886200" indent="-228600" algn="ctr" defTabSz="895350" eaLnBrk="0" fontAlgn="base" hangingPunct="0">
              <a:spcBef>
                <a:spcPct val="0"/>
              </a:spcBef>
              <a:spcAft>
                <a:spcPct val="0"/>
              </a:spcAft>
              <a:defRPr>
                <a:solidFill>
                  <a:schemeClr val="tx1"/>
                </a:solidFill>
                <a:latin typeface="Arial" charset="0"/>
                <a:ea typeface="宋体" charset="-122"/>
              </a:defRPr>
            </a:lvl9pPr>
          </a:lstStyle>
          <a:p>
            <a:pPr lvl="1" algn="l" eaLnBrk="1" hangingPunct="1">
              <a:spcBef>
                <a:spcPct val="50000"/>
              </a:spcBef>
              <a:buClr>
                <a:schemeClr val="tx2"/>
              </a:buClr>
              <a:buSzPct val="125000"/>
              <a:buFont typeface="Arial" charset="0"/>
              <a:buChar char="▪"/>
            </a:pPr>
            <a:r>
              <a:rPr lang="zh-CN" altLang="en-US" sz="1400" b="1">
                <a:solidFill>
                  <a:schemeClr val="tx2"/>
                </a:solidFill>
              </a:rPr>
              <a:t>基于</a:t>
            </a:r>
            <a:r>
              <a:rPr lang="en-US" altLang="zh-CN" sz="1400" b="1">
                <a:solidFill>
                  <a:schemeClr val="tx2"/>
                </a:solidFill>
              </a:rPr>
              <a:t>SQL</a:t>
            </a:r>
            <a:r>
              <a:rPr lang="zh-CN" altLang="en-US" sz="1400" b="1">
                <a:solidFill>
                  <a:schemeClr val="tx2"/>
                </a:solidFill>
              </a:rPr>
              <a:t>语言</a:t>
            </a:r>
            <a:r>
              <a:rPr lang="en-US" altLang="zh-CN" sz="1400" b="1">
                <a:solidFill>
                  <a:schemeClr val="tx2"/>
                </a:solidFill>
              </a:rPr>
              <a:t>:</a:t>
            </a:r>
            <a:r>
              <a:rPr lang="en-US" altLang="zh-CN" sz="1400"/>
              <a:t> </a:t>
            </a:r>
            <a:r>
              <a:rPr lang="zh-CN" altLang="en-US" sz="1400"/>
              <a:t>面对</a:t>
            </a:r>
            <a:r>
              <a:rPr lang="en-US" altLang="zh-CN" sz="1400"/>
              <a:t>OLAP</a:t>
            </a:r>
            <a:r>
              <a:rPr lang="zh-CN" altLang="en-US" sz="1400"/>
              <a:t>的传统行和列</a:t>
            </a:r>
            <a:endParaRPr lang="en-US" altLang="zh-CN" sz="1400" b="1"/>
          </a:p>
        </p:txBody>
      </p:sp>
      <p:sp>
        <p:nvSpPr>
          <p:cNvPr id="23" name="Rectangle 13"/>
          <p:cNvSpPr>
            <a:spLocks noChangeArrowheads="1"/>
          </p:cNvSpPr>
          <p:nvPr>
            <p:custDataLst>
              <p:tags r:id="rId10"/>
            </p:custDataLst>
          </p:nvPr>
        </p:nvSpPr>
        <p:spPr bwMode="gray">
          <a:xfrm>
            <a:off x="1485899" y="3449637"/>
            <a:ext cx="235385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342900" indent="-342900" defTabSz="895350" eaLnBrk="0" hangingPunct="0">
              <a:defRPr>
                <a:solidFill>
                  <a:schemeClr val="tx1"/>
                </a:solidFill>
                <a:latin typeface="Arial" charset="0"/>
                <a:ea typeface="宋体" charset="-122"/>
              </a:defRPr>
            </a:lvl1pPr>
            <a:lvl2pPr marL="193675" indent="-192088" defTabSz="895350" eaLnBrk="0" hangingPunct="0">
              <a:defRPr>
                <a:solidFill>
                  <a:schemeClr val="tx1"/>
                </a:solidFill>
                <a:latin typeface="Arial" charset="0"/>
                <a:ea typeface="宋体" charset="-122"/>
              </a:defRPr>
            </a:lvl2pPr>
            <a:lvl3pPr marL="1143000" indent="-228600" defTabSz="895350" eaLnBrk="0" hangingPunct="0">
              <a:defRPr>
                <a:solidFill>
                  <a:schemeClr val="tx1"/>
                </a:solidFill>
                <a:latin typeface="Arial" charset="0"/>
                <a:ea typeface="宋体" charset="-122"/>
              </a:defRPr>
            </a:lvl3pPr>
            <a:lvl4pPr marL="1600200" indent="-228600" defTabSz="895350" eaLnBrk="0" hangingPunct="0">
              <a:defRPr>
                <a:solidFill>
                  <a:schemeClr val="tx1"/>
                </a:solidFill>
                <a:latin typeface="Arial" charset="0"/>
                <a:ea typeface="宋体" charset="-122"/>
              </a:defRPr>
            </a:lvl4pPr>
            <a:lvl5pPr marL="2057400" indent="-228600" defTabSz="895350" eaLnBrk="0" hangingPunct="0">
              <a:defRPr>
                <a:solidFill>
                  <a:schemeClr val="tx1"/>
                </a:solidFill>
                <a:latin typeface="Arial" charset="0"/>
                <a:ea typeface="宋体" charset="-122"/>
              </a:defRPr>
            </a:lvl5pPr>
            <a:lvl6pPr marL="2514600" indent="-228600" algn="ctr" defTabSz="895350" eaLnBrk="0" fontAlgn="base" hangingPunct="0">
              <a:spcBef>
                <a:spcPct val="0"/>
              </a:spcBef>
              <a:spcAft>
                <a:spcPct val="0"/>
              </a:spcAft>
              <a:defRPr>
                <a:solidFill>
                  <a:schemeClr val="tx1"/>
                </a:solidFill>
                <a:latin typeface="Arial" charset="0"/>
                <a:ea typeface="宋体" charset="-122"/>
              </a:defRPr>
            </a:lvl6pPr>
            <a:lvl7pPr marL="2971800" indent="-228600" algn="ctr" defTabSz="895350" eaLnBrk="0" fontAlgn="base" hangingPunct="0">
              <a:spcBef>
                <a:spcPct val="0"/>
              </a:spcBef>
              <a:spcAft>
                <a:spcPct val="0"/>
              </a:spcAft>
              <a:defRPr>
                <a:solidFill>
                  <a:schemeClr val="tx1"/>
                </a:solidFill>
                <a:latin typeface="Arial" charset="0"/>
                <a:ea typeface="宋体" charset="-122"/>
              </a:defRPr>
            </a:lvl7pPr>
            <a:lvl8pPr marL="3429000" indent="-228600" algn="ctr" defTabSz="895350" eaLnBrk="0" fontAlgn="base" hangingPunct="0">
              <a:spcBef>
                <a:spcPct val="0"/>
              </a:spcBef>
              <a:spcAft>
                <a:spcPct val="0"/>
              </a:spcAft>
              <a:defRPr>
                <a:solidFill>
                  <a:schemeClr val="tx1"/>
                </a:solidFill>
                <a:latin typeface="Arial" charset="0"/>
                <a:ea typeface="宋体" charset="-122"/>
              </a:defRPr>
            </a:lvl8pPr>
            <a:lvl9pPr marL="3886200" indent="-228600" algn="ctr" defTabSz="895350" eaLnBrk="0" fontAlgn="base" hangingPunct="0">
              <a:spcBef>
                <a:spcPct val="0"/>
              </a:spcBef>
              <a:spcAft>
                <a:spcPct val="0"/>
              </a:spcAft>
              <a:defRPr>
                <a:solidFill>
                  <a:schemeClr val="tx1"/>
                </a:solidFill>
                <a:latin typeface="Arial" charset="0"/>
                <a:ea typeface="宋体" charset="-122"/>
              </a:defRPr>
            </a:lvl9pPr>
          </a:lstStyle>
          <a:p>
            <a:pPr lvl="1" algn="l" eaLnBrk="1" hangingPunct="1">
              <a:spcBef>
                <a:spcPct val="50000"/>
              </a:spcBef>
              <a:buSzPct val="125000"/>
              <a:buFont typeface="Arial" charset="0"/>
              <a:buChar char="▪"/>
            </a:pPr>
            <a:r>
              <a:rPr lang="zh-CN" altLang="en-US" sz="1400" b="1">
                <a:solidFill>
                  <a:schemeClr val="tx2"/>
                </a:solidFill>
              </a:rPr>
              <a:t>不基于</a:t>
            </a:r>
            <a:r>
              <a:rPr lang="en-US" altLang="zh-CN" sz="1400" b="1">
                <a:solidFill>
                  <a:schemeClr val="tx2"/>
                </a:solidFill>
              </a:rPr>
              <a:t>SQL</a:t>
            </a:r>
            <a:r>
              <a:rPr lang="zh-CN" altLang="en-US" sz="1400" b="1">
                <a:solidFill>
                  <a:schemeClr val="tx2"/>
                </a:solidFill>
              </a:rPr>
              <a:t>或</a:t>
            </a:r>
            <a:r>
              <a:rPr lang="en-US" altLang="zh-CN" sz="1400" b="1">
                <a:solidFill>
                  <a:schemeClr val="tx2"/>
                </a:solidFill>
              </a:rPr>
              <a:t>map-reduce</a:t>
            </a:r>
            <a:r>
              <a:rPr lang="zh-CN" altLang="en-US" sz="1400" b="1">
                <a:solidFill>
                  <a:schemeClr val="tx2"/>
                </a:solidFill>
              </a:rPr>
              <a:t>的</a:t>
            </a:r>
            <a:r>
              <a:rPr lang="en-US" altLang="zh-CN" sz="1400" b="1">
                <a:solidFill>
                  <a:schemeClr val="tx2"/>
                </a:solidFill>
              </a:rPr>
              <a:t>:</a:t>
            </a:r>
            <a:r>
              <a:rPr lang="en-US" altLang="zh-CN" sz="1400" b="1"/>
              <a:t> </a:t>
            </a:r>
            <a:r>
              <a:rPr lang="zh-CN" altLang="en-US" sz="1400" b="1"/>
              <a:t>由谷歌率先发起</a:t>
            </a:r>
            <a:endParaRPr lang="en-US" altLang="zh-CN" sz="1400"/>
          </a:p>
        </p:txBody>
      </p:sp>
      <p:sp>
        <p:nvSpPr>
          <p:cNvPr id="24" name="Rectangle 14"/>
          <p:cNvSpPr>
            <a:spLocks noChangeArrowheads="1"/>
          </p:cNvSpPr>
          <p:nvPr>
            <p:custDataLst>
              <p:tags r:id="rId11"/>
            </p:custDataLst>
          </p:nvPr>
        </p:nvSpPr>
        <p:spPr bwMode="gray">
          <a:xfrm>
            <a:off x="1485900" y="4691062"/>
            <a:ext cx="261651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342900" indent="-342900" defTabSz="895350" eaLnBrk="0" hangingPunct="0">
              <a:defRPr>
                <a:solidFill>
                  <a:schemeClr val="tx1"/>
                </a:solidFill>
                <a:latin typeface="Arial" charset="0"/>
                <a:ea typeface="宋体" charset="-122"/>
              </a:defRPr>
            </a:lvl1pPr>
            <a:lvl2pPr marL="193675" indent="-192088" defTabSz="895350" eaLnBrk="0" hangingPunct="0">
              <a:defRPr>
                <a:solidFill>
                  <a:schemeClr val="tx1"/>
                </a:solidFill>
                <a:latin typeface="Arial" charset="0"/>
                <a:ea typeface="宋体" charset="-122"/>
              </a:defRPr>
            </a:lvl2pPr>
            <a:lvl3pPr marL="1143000" indent="-228600" defTabSz="895350" eaLnBrk="0" hangingPunct="0">
              <a:defRPr>
                <a:solidFill>
                  <a:schemeClr val="tx1"/>
                </a:solidFill>
                <a:latin typeface="Arial" charset="0"/>
                <a:ea typeface="宋体" charset="-122"/>
              </a:defRPr>
            </a:lvl3pPr>
            <a:lvl4pPr marL="1600200" indent="-228600" defTabSz="895350" eaLnBrk="0" hangingPunct="0">
              <a:defRPr>
                <a:solidFill>
                  <a:schemeClr val="tx1"/>
                </a:solidFill>
                <a:latin typeface="Arial" charset="0"/>
                <a:ea typeface="宋体" charset="-122"/>
              </a:defRPr>
            </a:lvl4pPr>
            <a:lvl5pPr marL="2057400" indent="-228600" defTabSz="895350" eaLnBrk="0" hangingPunct="0">
              <a:defRPr>
                <a:solidFill>
                  <a:schemeClr val="tx1"/>
                </a:solidFill>
                <a:latin typeface="Arial" charset="0"/>
                <a:ea typeface="宋体" charset="-122"/>
              </a:defRPr>
            </a:lvl5pPr>
            <a:lvl6pPr marL="2514600" indent="-228600" algn="ctr" defTabSz="895350" eaLnBrk="0" fontAlgn="base" hangingPunct="0">
              <a:spcBef>
                <a:spcPct val="0"/>
              </a:spcBef>
              <a:spcAft>
                <a:spcPct val="0"/>
              </a:spcAft>
              <a:defRPr>
                <a:solidFill>
                  <a:schemeClr val="tx1"/>
                </a:solidFill>
                <a:latin typeface="Arial" charset="0"/>
                <a:ea typeface="宋体" charset="-122"/>
              </a:defRPr>
            </a:lvl6pPr>
            <a:lvl7pPr marL="2971800" indent="-228600" algn="ctr" defTabSz="895350" eaLnBrk="0" fontAlgn="base" hangingPunct="0">
              <a:spcBef>
                <a:spcPct val="0"/>
              </a:spcBef>
              <a:spcAft>
                <a:spcPct val="0"/>
              </a:spcAft>
              <a:defRPr>
                <a:solidFill>
                  <a:schemeClr val="tx1"/>
                </a:solidFill>
                <a:latin typeface="Arial" charset="0"/>
                <a:ea typeface="宋体" charset="-122"/>
              </a:defRPr>
            </a:lvl7pPr>
            <a:lvl8pPr marL="3429000" indent="-228600" algn="ctr" defTabSz="895350" eaLnBrk="0" fontAlgn="base" hangingPunct="0">
              <a:spcBef>
                <a:spcPct val="0"/>
              </a:spcBef>
              <a:spcAft>
                <a:spcPct val="0"/>
              </a:spcAft>
              <a:defRPr>
                <a:solidFill>
                  <a:schemeClr val="tx1"/>
                </a:solidFill>
                <a:latin typeface="Arial" charset="0"/>
                <a:ea typeface="宋体" charset="-122"/>
              </a:defRPr>
            </a:lvl8pPr>
            <a:lvl9pPr marL="3886200" indent="-228600" algn="ctr" defTabSz="895350" eaLnBrk="0" fontAlgn="base" hangingPunct="0">
              <a:spcBef>
                <a:spcPct val="0"/>
              </a:spcBef>
              <a:spcAft>
                <a:spcPct val="0"/>
              </a:spcAft>
              <a:defRPr>
                <a:solidFill>
                  <a:schemeClr val="tx1"/>
                </a:solidFill>
                <a:latin typeface="Arial" charset="0"/>
                <a:ea typeface="宋体" charset="-122"/>
              </a:defRPr>
            </a:lvl9pPr>
          </a:lstStyle>
          <a:p>
            <a:pPr lvl="1" algn="l" eaLnBrk="1" hangingPunct="1">
              <a:spcBef>
                <a:spcPct val="50000"/>
              </a:spcBef>
              <a:buClr>
                <a:schemeClr val="tx2"/>
              </a:buClr>
              <a:buSzPct val="125000"/>
              <a:buFont typeface="Arial" charset="0"/>
              <a:buChar char="▪"/>
            </a:pPr>
            <a:r>
              <a:rPr lang="zh-CN" altLang="en-US" sz="1400" b="1" dirty="0">
                <a:solidFill>
                  <a:schemeClr val="tx2"/>
                </a:solidFill>
              </a:rPr>
              <a:t>数据流</a:t>
            </a:r>
            <a:r>
              <a:rPr lang="en-US" altLang="zh-CN" sz="1400" b="1" dirty="0">
                <a:solidFill>
                  <a:schemeClr val="tx2"/>
                </a:solidFill>
              </a:rPr>
              <a:t>:</a:t>
            </a:r>
            <a:r>
              <a:rPr lang="en-US" altLang="zh-CN" sz="1400" dirty="0"/>
              <a:t> </a:t>
            </a:r>
            <a:r>
              <a:rPr lang="zh-CN" altLang="en-US" sz="1400" dirty="0">
                <a:solidFill>
                  <a:srgbClr val="FF0000"/>
                </a:solidFill>
              </a:rPr>
              <a:t>基于运行商数据</a:t>
            </a:r>
            <a:r>
              <a:rPr lang="zh-CN" altLang="en-US" sz="1400" dirty="0" smtClean="0">
                <a:solidFill>
                  <a:srgbClr val="FF0000"/>
                </a:solidFill>
              </a:rPr>
              <a:t>直接</a:t>
            </a:r>
            <a:r>
              <a:rPr lang="zh-CN" altLang="en-US" sz="1400" dirty="0">
                <a:solidFill>
                  <a:srgbClr val="FF0000"/>
                </a:solidFill>
              </a:rPr>
              <a:t> </a:t>
            </a:r>
            <a:r>
              <a:rPr lang="zh-CN" altLang="en-US" sz="1400" dirty="0" smtClean="0">
                <a:solidFill>
                  <a:srgbClr val="FF0000"/>
                </a:solidFill>
              </a:rPr>
              <a:t>    生成</a:t>
            </a:r>
            <a:r>
              <a:rPr lang="zh-CN" altLang="en-US" sz="1400" dirty="0">
                <a:solidFill>
                  <a:srgbClr val="FF0000"/>
                </a:solidFill>
              </a:rPr>
              <a:t>任意图形</a:t>
            </a:r>
            <a:endParaRPr lang="en-US" altLang="zh-CN" sz="1400" dirty="0">
              <a:solidFill>
                <a:srgbClr val="FF0000"/>
              </a:solidFill>
            </a:endParaRPr>
          </a:p>
        </p:txBody>
      </p:sp>
      <p:pic>
        <p:nvPicPr>
          <p:cNvPr id="25" name="Picture 15" descr="vertica-logo"/>
          <p:cNvPicPr>
            <a:picLocks noChangeAspect="1" noChangeArrowheads="1"/>
          </p:cNvPicPr>
          <p:nvPr>
            <p:custDataLst>
              <p:tags r:id="rId12"/>
            </p:custDataLst>
          </p:nvPr>
        </p:nvPicPr>
        <p:blipFill>
          <a:blip r:embed="rId63">
            <a:extLst>
              <a:ext uri="{28A0092B-C50C-407E-A947-70E740481C1C}">
                <a14:useLocalDpi xmlns:a14="http://schemas.microsoft.com/office/drawing/2010/main" val="0"/>
              </a:ext>
            </a:extLst>
          </a:blip>
          <a:srcRect/>
          <a:stretch>
            <a:fillRect/>
          </a:stretch>
        </p:blipFill>
        <p:spPr bwMode="gray">
          <a:xfrm>
            <a:off x="2649537" y="2478088"/>
            <a:ext cx="761807" cy="378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 name="Group 62"/>
          <p:cNvGrpSpPr>
            <a:grpSpLocks/>
          </p:cNvGrpSpPr>
          <p:nvPr/>
        </p:nvGrpSpPr>
        <p:grpSpPr bwMode="auto">
          <a:xfrm>
            <a:off x="1355725" y="1206500"/>
            <a:ext cx="3121064" cy="415953"/>
            <a:chOff x="71" y="574"/>
            <a:chExt cx="1733" cy="218"/>
          </a:xfrm>
        </p:grpSpPr>
        <p:sp>
          <p:nvSpPr>
            <p:cNvPr id="27" name="Rectangle 16"/>
            <p:cNvSpPr>
              <a:spLocks noChangeArrowheads="1"/>
            </p:cNvSpPr>
            <p:nvPr>
              <p:custDataLst>
                <p:tags r:id="rId55"/>
              </p:custDataLst>
            </p:nvPr>
          </p:nvSpPr>
          <p:spPr bwMode="gray">
            <a:xfrm>
              <a:off x="71" y="574"/>
              <a:ext cx="1733" cy="21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sp>
          <p:nvSpPr>
            <p:cNvPr id="28" name="Rectangle 17"/>
            <p:cNvSpPr>
              <a:spLocks noChangeArrowheads="1"/>
            </p:cNvSpPr>
            <p:nvPr>
              <p:custDataLst>
                <p:tags r:id="rId56"/>
              </p:custDataLst>
            </p:nvPr>
          </p:nvSpPr>
          <p:spPr bwMode="gray">
            <a:xfrm>
              <a:off x="71" y="574"/>
              <a:ext cx="1733"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230" tIns="0" rIns="62230" bIns="0" anchor="ctr"/>
            <a:lstStyle>
              <a:lvl1pPr defTabSz="895350" eaLnBrk="0" hangingPunct="0">
                <a:defRPr>
                  <a:solidFill>
                    <a:schemeClr val="tx1"/>
                  </a:solidFill>
                  <a:latin typeface="Arial" charset="0"/>
                  <a:ea typeface="宋体" charset="-122"/>
                </a:defRPr>
              </a:lvl1pPr>
              <a:lvl2pPr marL="742950" indent="-285750" defTabSz="895350" eaLnBrk="0" hangingPunct="0">
                <a:defRPr>
                  <a:solidFill>
                    <a:schemeClr val="tx1"/>
                  </a:solidFill>
                  <a:latin typeface="Arial" charset="0"/>
                  <a:ea typeface="宋体" charset="-122"/>
                </a:defRPr>
              </a:lvl2pPr>
              <a:lvl3pPr marL="1143000" indent="-228600" defTabSz="895350" eaLnBrk="0" hangingPunct="0">
                <a:defRPr>
                  <a:solidFill>
                    <a:schemeClr val="tx1"/>
                  </a:solidFill>
                  <a:latin typeface="Arial" charset="0"/>
                  <a:ea typeface="宋体" charset="-122"/>
                </a:defRPr>
              </a:lvl3pPr>
              <a:lvl4pPr marL="1600200" indent="-228600" defTabSz="895350" eaLnBrk="0" hangingPunct="0">
                <a:defRPr>
                  <a:solidFill>
                    <a:schemeClr val="tx1"/>
                  </a:solidFill>
                  <a:latin typeface="Arial" charset="0"/>
                  <a:ea typeface="宋体" charset="-122"/>
                </a:defRPr>
              </a:lvl4pPr>
              <a:lvl5pPr marL="2057400" indent="-228600" defTabSz="895350" eaLnBrk="0" hangingPunct="0">
                <a:defRPr>
                  <a:solidFill>
                    <a:schemeClr val="tx1"/>
                  </a:solidFill>
                  <a:latin typeface="Arial" charset="0"/>
                  <a:ea typeface="宋体" charset="-122"/>
                </a:defRPr>
              </a:lvl5pPr>
              <a:lvl6pPr marL="2514600" indent="-228600" algn="ctr" defTabSz="895350" eaLnBrk="0" fontAlgn="base" hangingPunct="0">
                <a:spcBef>
                  <a:spcPct val="0"/>
                </a:spcBef>
                <a:spcAft>
                  <a:spcPct val="0"/>
                </a:spcAft>
                <a:defRPr>
                  <a:solidFill>
                    <a:schemeClr val="tx1"/>
                  </a:solidFill>
                  <a:latin typeface="Arial" charset="0"/>
                  <a:ea typeface="宋体" charset="-122"/>
                </a:defRPr>
              </a:lvl6pPr>
              <a:lvl7pPr marL="2971800" indent="-228600" algn="ctr" defTabSz="895350" eaLnBrk="0" fontAlgn="base" hangingPunct="0">
                <a:spcBef>
                  <a:spcPct val="0"/>
                </a:spcBef>
                <a:spcAft>
                  <a:spcPct val="0"/>
                </a:spcAft>
                <a:defRPr>
                  <a:solidFill>
                    <a:schemeClr val="tx1"/>
                  </a:solidFill>
                  <a:latin typeface="Arial" charset="0"/>
                  <a:ea typeface="宋体" charset="-122"/>
                </a:defRPr>
              </a:lvl7pPr>
              <a:lvl8pPr marL="3429000" indent="-228600" algn="ctr" defTabSz="895350" eaLnBrk="0" fontAlgn="base" hangingPunct="0">
                <a:spcBef>
                  <a:spcPct val="0"/>
                </a:spcBef>
                <a:spcAft>
                  <a:spcPct val="0"/>
                </a:spcAft>
                <a:defRPr>
                  <a:solidFill>
                    <a:schemeClr val="tx1"/>
                  </a:solidFill>
                  <a:latin typeface="Arial" charset="0"/>
                  <a:ea typeface="宋体" charset="-122"/>
                </a:defRPr>
              </a:lvl8pPr>
              <a:lvl9pPr marL="3886200" indent="-228600" algn="ctr" defTabSz="895350" eaLnBrk="0" fontAlgn="base" hangingPunct="0">
                <a:spcBef>
                  <a:spcPct val="0"/>
                </a:spcBef>
                <a:spcAft>
                  <a:spcPct val="0"/>
                </a:spcAft>
                <a:defRPr>
                  <a:solidFill>
                    <a:schemeClr val="tx1"/>
                  </a:solidFill>
                  <a:latin typeface="Arial" charset="0"/>
                  <a:ea typeface="宋体" charset="-122"/>
                </a:defRPr>
              </a:lvl9pPr>
            </a:lstStyle>
            <a:p>
              <a:pPr algn="l" eaLnBrk="1" hangingPunct="1">
                <a:buClr>
                  <a:schemeClr val="tx2"/>
                </a:buClr>
              </a:pPr>
              <a:r>
                <a:rPr lang="zh-CN" altLang="en-US" b="1" dirty="0">
                  <a:solidFill>
                    <a:schemeClr val="tx2"/>
                  </a:solidFill>
                </a:rPr>
                <a:t>新平台技术</a:t>
              </a:r>
              <a:endParaRPr lang="en-US" altLang="zh-CN" b="1" dirty="0">
                <a:solidFill>
                  <a:schemeClr val="tx2"/>
                </a:solidFill>
              </a:endParaRPr>
            </a:p>
          </p:txBody>
        </p:sp>
      </p:grpSp>
      <p:sp>
        <p:nvSpPr>
          <p:cNvPr id="29" name="Line 18"/>
          <p:cNvSpPr>
            <a:spLocks noChangeShapeType="1"/>
          </p:cNvSpPr>
          <p:nvPr>
            <p:custDataLst>
              <p:tags r:id="rId13"/>
            </p:custDataLst>
          </p:nvPr>
        </p:nvSpPr>
        <p:spPr bwMode="gray">
          <a:xfrm>
            <a:off x="3822700" y="1876425"/>
            <a:ext cx="0" cy="2817522"/>
          </a:xfrm>
          <a:prstGeom prst="line">
            <a:avLst/>
          </a:prstGeom>
          <a:noFill/>
          <a:ln w="19050">
            <a:solidFill>
              <a:schemeClr val="tx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 name="Rectangle 19"/>
          <p:cNvSpPr>
            <a:spLocks noChangeArrowheads="1"/>
          </p:cNvSpPr>
          <p:nvPr>
            <p:custDataLst>
              <p:tags r:id="rId14"/>
            </p:custDataLst>
          </p:nvPr>
        </p:nvSpPr>
        <p:spPr bwMode="gray">
          <a:xfrm>
            <a:off x="4183062" y="1206499"/>
            <a:ext cx="3263340" cy="5321795"/>
          </a:xfrm>
          <a:prstGeom prst="rect">
            <a:avLst/>
          </a:prstGeom>
          <a:solidFill>
            <a:schemeClr val="bg1"/>
          </a:solidFill>
          <a:ln w="19050">
            <a:solidFill>
              <a:schemeClr val="accent1"/>
            </a:solidFill>
            <a:miter lim="800000"/>
            <a:headEnd/>
            <a:tailEnd/>
          </a:ln>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sp>
        <p:nvSpPr>
          <p:cNvPr id="31" name="Freeform 20"/>
          <p:cNvSpPr>
            <a:spLocks/>
          </p:cNvSpPr>
          <p:nvPr>
            <p:custDataLst>
              <p:tags r:id="rId15"/>
            </p:custDataLst>
          </p:nvPr>
        </p:nvSpPr>
        <p:spPr bwMode="gray">
          <a:xfrm rot="5400000">
            <a:off x="3956488" y="2058548"/>
            <a:ext cx="1644981" cy="1001334"/>
          </a:xfrm>
          <a:custGeom>
            <a:avLst/>
            <a:gdLst>
              <a:gd name="T0" fmla="*/ 0 w 1046"/>
              <a:gd name="T1" fmla="*/ 0 h 494"/>
              <a:gd name="T2" fmla="*/ 2147483647 w 1046"/>
              <a:gd name="T3" fmla="*/ 0 h 494"/>
              <a:gd name="T4" fmla="*/ 2147483647 w 1046"/>
              <a:gd name="T5" fmla="*/ 2147483647 h 494"/>
              <a:gd name="T6" fmla="*/ 2147483647 w 1046"/>
              <a:gd name="T7" fmla="*/ 2147483647 h 494"/>
              <a:gd name="T8" fmla="*/ 0 w 1046"/>
              <a:gd name="T9" fmla="*/ 2147483647 h 494"/>
              <a:gd name="T10" fmla="*/ 0 w 1046"/>
              <a:gd name="T11" fmla="*/ 2147483647 h 494"/>
              <a:gd name="T12" fmla="*/ 0 w 1046"/>
              <a:gd name="T13" fmla="*/ 0 h 494"/>
              <a:gd name="T14" fmla="*/ 0 60000 65536"/>
              <a:gd name="T15" fmla="*/ 0 60000 65536"/>
              <a:gd name="T16" fmla="*/ 0 60000 65536"/>
              <a:gd name="T17" fmla="*/ 0 60000 65536"/>
              <a:gd name="T18" fmla="*/ 0 60000 65536"/>
              <a:gd name="T19" fmla="*/ 0 60000 65536"/>
              <a:gd name="T20" fmla="*/ 0 60000 65536"/>
              <a:gd name="T21" fmla="*/ 0 w 1046"/>
              <a:gd name="T22" fmla="*/ 0 h 494"/>
              <a:gd name="T23" fmla="*/ 1046 w 1046"/>
              <a:gd name="T24" fmla="*/ 494 h 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6" h="494">
                <a:moveTo>
                  <a:pt x="0" y="0"/>
                </a:moveTo>
                <a:lnTo>
                  <a:pt x="957" y="0"/>
                </a:lnTo>
                <a:lnTo>
                  <a:pt x="1046" y="247"/>
                </a:lnTo>
                <a:lnTo>
                  <a:pt x="957" y="494"/>
                </a:lnTo>
                <a:lnTo>
                  <a:pt x="0" y="494"/>
                </a:lnTo>
                <a:lnTo>
                  <a:pt x="0" y="247"/>
                </a:lnTo>
                <a:lnTo>
                  <a:pt x="0" y="0"/>
                </a:lnTo>
                <a:close/>
              </a:path>
            </a:pathLst>
          </a:custGeom>
          <a:solidFill>
            <a:schemeClr val="accent1"/>
          </a:solidFill>
          <a:ln w="28575">
            <a:solidFill>
              <a:schemeClr val="bg1"/>
            </a:solidFill>
            <a:round/>
            <a:headEnd/>
            <a:tailEnd/>
          </a:ln>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sp>
        <p:nvSpPr>
          <p:cNvPr id="32" name="Freeform 21"/>
          <p:cNvSpPr>
            <a:spLocks/>
          </p:cNvSpPr>
          <p:nvPr>
            <p:custDataLst>
              <p:tags r:id="rId16"/>
            </p:custDataLst>
          </p:nvPr>
        </p:nvSpPr>
        <p:spPr bwMode="gray">
          <a:xfrm rot="5400000">
            <a:off x="3954775" y="3438213"/>
            <a:ext cx="1648407" cy="1001334"/>
          </a:xfrm>
          <a:custGeom>
            <a:avLst/>
            <a:gdLst>
              <a:gd name="T0" fmla="*/ 0 w 1046"/>
              <a:gd name="T1" fmla="*/ 0 h 494"/>
              <a:gd name="T2" fmla="*/ 2147483647 w 1046"/>
              <a:gd name="T3" fmla="*/ 0 h 494"/>
              <a:gd name="T4" fmla="*/ 2147483647 w 1046"/>
              <a:gd name="T5" fmla="*/ 2147483647 h 494"/>
              <a:gd name="T6" fmla="*/ 2147483647 w 1046"/>
              <a:gd name="T7" fmla="*/ 2147483647 h 494"/>
              <a:gd name="T8" fmla="*/ 0 w 1046"/>
              <a:gd name="T9" fmla="*/ 2147483647 h 494"/>
              <a:gd name="T10" fmla="*/ 2147483647 w 1046"/>
              <a:gd name="T11" fmla="*/ 2147483647 h 494"/>
              <a:gd name="T12" fmla="*/ 0 w 1046"/>
              <a:gd name="T13" fmla="*/ 0 h 494"/>
              <a:gd name="T14" fmla="*/ 0 60000 65536"/>
              <a:gd name="T15" fmla="*/ 0 60000 65536"/>
              <a:gd name="T16" fmla="*/ 0 60000 65536"/>
              <a:gd name="T17" fmla="*/ 0 60000 65536"/>
              <a:gd name="T18" fmla="*/ 0 60000 65536"/>
              <a:gd name="T19" fmla="*/ 0 60000 65536"/>
              <a:gd name="T20" fmla="*/ 0 60000 65536"/>
              <a:gd name="T21" fmla="*/ 0 w 1046"/>
              <a:gd name="T22" fmla="*/ 0 h 494"/>
              <a:gd name="T23" fmla="*/ 1046 w 1046"/>
              <a:gd name="T24" fmla="*/ 494 h 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6" h="494">
                <a:moveTo>
                  <a:pt x="0" y="0"/>
                </a:moveTo>
                <a:lnTo>
                  <a:pt x="957" y="0"/>
                </a:lnTo>
                <a:lnTo>
                  <a:pt x="1046" y="247"/>
                </a:lnTo>
                <a:lnTo>
                  <a:pt x="957" y="494"/>
                </a:lnTo>
                <a:lnTo>
                  <a:pt x="0" y="494"/>
                </a:lnTo>
                <a:lnTo>
                  <a:pt x="89" y="247"/>
                </a:lnTo>
                <a:lnTo>
                  <a:pt x="0" y="0"/>
                </a:lnTo>
                <a:close/>
              </a:path>
            </a:pathLst>
          </a:custGeom>
          <a:solidFill>
            <a:schemeClr val="accent1"/>
          </a:solidFill>
          <a:ln w="28575">
            <a:solidFill>
              <a:schemeClr val="bg1"/>
            </a:solidFill>
            <a:round/>
            <a:headEnd/>
            <a:tailEnd/>
          </a:ln>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sp>
        <p:nvSpPr>
          <p:cNvPr id="33" name="Freeform 22"/>
          <p:cNvSpPr>
            <a:spLocks/>
          </p:cNvSpPr>
          <p:nvPr>
            <p:custDataLst>
              <p:tags r:id="rId17"/>
            </p:custDataLst>
          </p:nvPr>
        </p:nvSpPr>
        <p:spPr bwMode="gray">
          <a:xfrm rot="5400000">
            <a:off x="3954777" y="4814573"/>
            <a:ext cx="1648404" cy="1001334"/>
          </a:xfrm>
          <a:custGeom>
            <a:avLst/>
            <a:gdLst>
              <a:gd name="T0" fmla="*/ 0 w 1046"/>
              <a:gd name="T1" fmla="*/ 0 h 494"/>
              <a:gd name="T2" fmla="*/ 2147483647 w 1046"/>
              <a:gd name="T3" fmla="*/ 0 h 494"/>
              <a:gd name="T4" fmla="*/ 2147483647 w 1046"/>
              <a:gd name="T5" fmla="*/ 2147483647 h 494"/>
              <a:gd name="T6" fmla="*/ 2147483647 w 1046"/>
              <a:gd name="T7" fmla="*/ 2147483647 h 494"/>
              <a:gd name="T8" fmla="*/ 0 w 1046"/>
              <a:gd name="T9" fmla="*/ 2147483647 h 494"/>
              <a:gd name="T10" fmla="*/ 2147483647 w 1046"/>
              <a:gd name="T11" fmla="*/ 2147483647 h 494"/>
              <a:gd name="T12" fmla="*/ 0 w 1046"/>
              <a:gd name="T13" fmla="*/ 0 h 494"/>
              <a:gd name="T14" fmla="*/ 0 60000 65536"/>
              <a:gd name="T15" fmla="*/ 0 60000 65536"/>
              <a:gd name="T16" fmla="*/ 0 60000 65536"/>
              <a:gd name="T17" fmla="*/ 0 60000 65536"/>
              <a:gd name="T18" fmla="*/ 0 60000 65536"/>
              <a:gd name="T19" fmla="*/ 0 60000 65536"/>
              <a:gd name="T20" fmla="*/ 0 60000 65536"/>
              <a:gd name="T21" fmla="*/ 0 w 1046"/>
              <a:gd name="T22" fmla="*/ 0 h 494"/>
              <a:gd name="T23" fmla="*/ 1046 w 1046"/>
              <a:gd name="T24" fmla="*/ 494 h 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6" h="494">
                <a:moveTo>
                  <a:pt x="0" y="0"/>
                </a:moveTo>
                <a:lnTo>
                  <a:pt x="957" y="0"/>
                </a:lnTo>
                <a:lnTo>
                  <a:pt x="1046" y="247"/>
                </a:lnTo>
                <a:lnTo>
                  <a:pt x="957" y="494"/>
                </a:lnTo>
                <a:lnTo>
                  <a:pt x="0" y="494"/>
                </a:lnTo>
                <a:lnTo>
                  <a:pt x="89" y="247"/>
                </a:lnTo>
                <a:lnTo>
                  <a:pt x="0" y="0"/>
                </a:lnTo>
                <a:close/>
              </a:path>
            </a:pathLst>
          </a:custGeom>
          <a:solidFill>
            <a:schemeClr val="accent1"/>
          </a:solidFill>
          <a:ln w="28575">
            <a:solidFill>
              <a:schemeClr val="bg1"/>
            </a:solidFill>
            <a:round/>
            <a:headEnd/>
            <a:tailEnd/>
          </a:ln>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sp>
        <p:nvSpPr>
          <p:cNvPr id="34" name="Rectangle 23"/>
          <p:cNvSpPr>
            <a:spLocks noChangeArrowheads="1"/>
          </p:cNvSpPr>
          <p:nvPr>
            <p:custDataLst>
              <p:tags r:id="rId18"/>
            </p:custDataLst>
          </p:nvPr>
        </p:nvSpPr>
        <p:spPr bwMode="gray">
          <a:xfrm>
            <a:off x="4370386" y="2118347"/>
            <a:ext cx="79242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808" tIns="0" rIns="3808" bIns="0" anchor="ctr">
            <a:spAutoFit/>
          </a:bodyPr>
          <a:lstStyle>
            <a:lvl1pPr defTabSz="895350" eaLnBrk="0" hangingPunct="0">
              <a:defRPr>
                <a:solidFill>
                  <a:schemeClr val="tx1"/>
                </a:solidFill>
                <a:latin typeface="Arial" charset="0"/>
                <a:ea typeface="宋体" charset="-122"/>
              </a:defRPr>
            </a:lvl1pPr>
            <a:lvl2pPr marL="742950" indent="-285750" defTabSz="895350" eaLnBrk="0" hangingPunct="0">
              <a:defRPr>
                <a:solidFill>
                  <a:schemeClr val="tx1"/>
                </a:solidFill>
                <a:latin typeface="Arial" charset="0"/>
                <a:ea typeface="宋体" charset="-122"/>
              </a:defRPr>
            </a:lvl2pPr>
            <a:lvl3pPr marL="1143000" indent="-228600" defTabSz="895350" eaLnBrk="0" hangingPunct="0">
              <a:defRPr>
                <a:solidFill>
                  <a:schemeClr val="tx1"/>
                </a:solidFill>
                <a:latin typeface="Arial" charset="0"/>
                <a:ea typeface="宋体" charset="-122"/>
              </a:defRPr>
            </a:lvl3pPr>
            <a:lvl4pPr marL="1600200" indent="-228600" defTabSz="895350" eaLnBrk="0" hangingPunct="0">
              <a:defRPr>
                <a:solidFill>
                  <a:schemeClr val="tx1"/>
                </a:solidFill>
                <a:latin typeface="Arial" charset="0"/>
                <a:ea typeface="宋体" charset="-122"/>
              </a:defRPr>
            </a:lvl4pPr>
            <a:lvl5pPr marL="2057400" indent="-228600" defTabSz="895350" eaLnBrk="0" hangingPunct="0">
              <a:defRPr>
                <a:solidFill>
                  <a:schemeClr val="tx1"/>
                </a:solidFill>
                <a:latin typeface="Arial" charset="0"/>
                <a:ea typeface="宋体" charset="-122"/>
              </a:defRPr>
            </a:lvl5pPr>
            <a:lvl6pPr marL="2514600" indent="-228600" algn="ctr" defTabSz="895350" eaLnBrk="0" fontAlgn="base" hangingPunct="0">
              <a:spcBef>
                <a:spcPct val="0"/>
              </a:spcBef>
              <a:spcAft>
                <a:spcPct val="0"/>
              </a:spcAft>
              <a:defRPr>
                <a:solidFill>
                  <a:schemeClr val="tx1"/>
                </a:solidFill>
                <a:latin typeface="Arial" charset="0"/>
                <a:ea typeface="宋体" charset="-122"/>
              </a:defRPr>
            </a:lvl6pPr>
            <a:lvl7pPr marL="2971800" indent="-228600" algn="ctr" defTabSz="895350" eaLnBrk="0" fontAlgn="base" hangingPunct="0">
              <a:spcBef>
                <a:spcPct val="0"/>
              </a:spcBef>
              <a:spcAft>
                <a:spcPct val="0"/>
              </a:spcAft>
              <a:defRPr>
                <a:solidFill>
                  <a:schemeClr val="tx1"/>
                </a:solidFill>
                <a:latin typeface="Arial" charset="0"/>
                <a:ea typeface="宋体" charset="-122"/>
              </a:defRPr>
            </a:lvl7pPr>
            <a:lvl8pPr marL="3429000" indent="-228600" algn="ctr" defTabSz="895350" eaLnBrk="0" fontAlgn="base" hangingPunct="0">
              <a:spcBef>
                <a:spcPct val="0"/>
              </a:spcBef>
              <a:spcAft>
                <a:spcPct val="0"/>
              </a:spcAft>
              <a:defRPr>
                <a:solidFill>
                  <a:schemeClr val="tx1"/>
                </a:solidFill>
                <a:latin typeface="Arial" charset="0"/>
                <a:ea typeface="宋体" charset="-122"/>
              </a:defRPr>
            </a:lvl8pPr>
            <a:lvl9pPr marL="3886200" indent="-228600" algn="ctr" defTabSz="895350" eaLnBrk="0" fontAlgn="base" hangingPunct="0">
              <a:spcBef>
                <a:spcPct val="0"/>
              </a:spcBef>
              <a:spcAft>
                <a:spcPct val="0"/>
              </a:spcAft>
              <a:defRPr>
                <a:solidFill>
                  <a:schemeClr val="tx1"/>
                </a:solidFill>
                <a:latin typeface="Arial" charset="0"/>
                <a:ea typeface="宋体" charset="-122"/>
              </a:defRPr>
            </a:lvl9pPr>
          </a:lstStyle>
          <a:p>
            <a:pPr algn="l" eaLnBrk="1" hangingPunct="1">
              <a:buClr>
                <a:schemeClr val="tx2"/>
              </a:buClr>
            </a:pPr>
            <a:r>
              <a:rPr lang="zh-CN" altLang="en-US" sz="1400" b="1">
                <a:solidFill>
                  <a:schemeClr val="tx2"/>
                </a:solidFill>
              </a:rPr>
              <a:t>数据入口</a:t>
            </a:r>
            <a:r>
              <a:rPr lang="en-US" altLang="zh-CN" sz="1400" b="1">
                <a:solidFill>
                  <a:schemeClr val="tx2"/>
                </a:solidFill>
              </a:rPr>
              <a:t>/</a:t>
            </a:r>
            <a:r>
              <a:rPr lang="zh-CN" altLang="en-US" sz="1400" b="1">
                <a:solidFill>
                  <a:schemeClr val="tx2"/>
                </a:solidFill>
              </a:rPr>
              <a:t>汇聚</a:t>
            </a:r>
            <a:endParaRPr lang="en-US" altLang="zh-CN" sz="1400" b="1">
              <a:solidFill>
                <a:schemeClr val="tx2"/>
              </a:solidFill>
            </a:endParaRPr>
          </a:p>
        </p:txBody>
      </p:sp>
      <p:sp>
        <p:nvSpPr>
          <p:cNvPr id="35" name="Rectangle 24"/>
          <p:cNvSpPr>
            <a:spLocks noChangeArrowheads="1"/>
          </p:cNvSpPr>
          <p:nvPr>
            <p:custDataLst>
              <p:tags r:id="rId19"/>
            </p:custDataLst>
          </p:nvPr>
        </p:nvSpPr>
        <p:spPr bwMode="gray">
          <a:xfrm>
            <a:off x="4316412" y="3691676"/>
            <a:ext cx="91308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808" tIns="0" rIns="3808" bIns="0" anchor="ctr">
            <a:spAutoFit/>
          </a:bodyPr>
          <a:lstStyle>
            <a:lvl1pPr defTabSz="895350" eaLnBrk="0" hangingPunct="0">
              <a:defRPr>
                <a:solidFill>
                  <a:schemeClr val="tx1"/>
                </a:solidFill>
                <a:latin typeface="Arial" charset="0"/>
                <a:ea typeface="宋体" charset="-122"/>
              </a:defRPr>
            </a:lvl1pPr>
            <a:lvl2pPr marL="742950" indent="-285750" defTabSz="895350" eaLnBrk="0" hangingPunct="0">
              <a:defRPr>
                <a:solidFill>
                  <a:schemeClr val="tx1"/>
                </a:solidFill>
                <a:latin typeface="Arial" charset="0"/>
                <a:ea typeface="宋体" charset="-122"/>
              </a:defRPr>
            </a:lvl2pPr>
            <a:lvl3pPr marL="1143000" indent="-228600" defTabSz="895350" eaLnBrk="0" hangingPunct="0">
              <a:defRPr>
                <a:solidFill>
                  <a:schemeClr val="tx1"/>
                </a:solidFill>
                <a:latin typeface="Arial" charset="0"/>
                <a:ea typeface="宋体" charset="-122"/>
              </a:defRPr>
            </a:lvl3pPr>
            <a:lvl4pPr marL="1600200" indent="-228600" defTabSz="895350" eaLnBrk="0" hangingPunct="0">
              <a:defRPr>
                <a:solidFill>
                  <a:schemeClr val="tx1"/>
                </a:solidFill>
                <a:latin typeface="Arial" charset="0"/>
                <a:ea typeface="宋体" charset="-122"/>
              </a:defRPr>
            </a:lvl4pPr>
            <a:lvl5pPr marL="2057400" indent="-228600" defTabSz="895350" eaLnBrk="0" hangingPunct="0">
              <a:defRPr>
                <a:solidFill>
                  <a:schemeClr val="tx1"/>
                </a:solidFill>
                <a:latin typeface="Arial" charset="0"/>
                <a:ea typeface="宋体" charset="-122"/>
              </a:defRPr>
            </a:lvl5pPr>
            <a:lvl6pPr marL="2514600" indent="-228600" algn="ctr" defTabSz="895350" eaLnBrk="0" fontAlgn="base" hangingPunct="0">
              <a:spcBef>
                <a:spcPct val="0"/>
              </a:spcBef>
              <a:spcAft>
                <a:spcPct val="0"/>
              </a:spcAft>
              <a:defRPr>
                <a:solidFill>
                  <a:schemeClr val="tx1"/>
                </a:solidFill>
                <a:latin typeface="Arial" charset="0"/>
                <a:ea typeface="宋体" charset="-122"/>
              </a:defRPr>
            </a:lvl6pPr>
            <a:lvl7pPr marL="2971800" indent="-228600" algn="ctr" defTabSz="895350" eaLnBrk="0" fontAlgn="base" hangingPunct="0">
              <a:spcBef>
                <a:spcPct val="0"/>
              </a:spcBef>
              <a:spcAft>
                <a:spcPct val="0"/>
              </a:spcAft>
              <a:defRPr>
                <a:solidFill>
                  <a:schemeClr val="tx1"/>
                </a:solidFill>
                <a:latin typeface="Arial" charset="0"/>
                <a:ea typeface="宋体" charset="-122"/>
              </a:defRPr>
            </a:lvl7pPr>
            <a:lvl8pPr marL="3429000" indent="-228600" algn="ctr" defTabSz="895350" eaLnBrk="0" fontAlgn="base" hangingPunct="0">
              <a:spcBef>
                <a:spcPct val="0"/>
              </a:spcBef>
              <a:spcAft>
                <a:spcPct val="0"/>
              </a:spcAft>
              <a:defRPr>
                <a:solidFill>
                  <a:schemeClr val="tx1"/>
                </a:solidFill>
                <a:latin typeface="Arial" charset="0"/>
                <a:ea typeface="宋体" charset="-122"/>
              </a:defRPr>
            </a:lvl8pPr>
            <a:lvl9pPr marL="3886200" indent="-228600" algn="ctr" defTabSz="895350" eaLnBrk="0" fontAlgn="base" hangingPunct="0">
              <a:spcBef>
                <a:spcPct val="0"/>
              </a:spcBef>
              <a:spcAft>
                <a:spcPct val="0"/>
              </a:spcAft>
              <a:defRPr>
                <a:solidFill>
                  <a:schemeClr val="tx1"/>
                </a:solidFill>
                <a:latin typeface="Arial" charset="0"/>
                <a:ea typeface="宋体" charset="-122"/>
              </a:defRPr>
            </a:lvl9pPr>
          </a:lstStyle>
          <a:p>
            <a:pPr algn="l" eaLnBrk="1" hangingPunct="1">
              <a:buClr>
                <a:schemeClr val="tx2"/>
              </a:buClr>
            </a:pPr>
            <a:r>
              <a:rPr lang="zh-CN" altLang="en-US" sz="1400" b="1">
                <a:solidFill>
                  <a:schemeClr val="tx2"/>
                </a:solidFill>
              </a:rPr>
              <a:t>数据平台</a:t>
            </a:r>
            <a:endParaRPr lang="en-US" altLang="zh-CN" sz="1400" b="1">
              <a:solidFill>
                <a:schemeClr val="tx2"/>
              </a:solidFill>
            </a:endParaRPr>
          </a:p>
        </p:txBody>
      </p:sp>
      <p:sp>
        <p:nvSpPr>
          <p:cNvPr id="36" name="Rectangle 25"/>
          <p:cNvSpPr>
            <a:spLocks noChangeArrowheads="1"/>
          </p:cNvSpPr>
          <p:nvPr>
            <p:custDataLst>
              <p:tags r:id="rId20"/>
            </p:custDataLst>
          </p:nvPr>
        </p:nvSpPr>
        <p:spPr bwMode="gray">
          <a:xfrm>
            <a:off x="4322762" y="5129951"/>
            <a:ext cx="90048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808" tIns="0" rIns="3808" bIns="0" anchor="ctr">
            <a:spAutoFit/>
          </a:bodyPr>
          <a:lstStyle>
            <a:lvl1pPr defTabSz="895350" eaLnBrk="0" hangingPunct="0">
              <a:defRPr>
                <a:solidFill>
                  <a:schemeClr val="tx1"/>
                </a:solidFill>
                <a:latin typeface="Arial" charset="0"/>
                <a:ea typeface="宋体" charset="-122"/>
              </a:defRPr>
            </a:lvl1pPr>
            <a:lvl2pPr marL="742950" indent="-285750" defTabSz="895350" eaLnBrk="0" hangingPunct="0">
              <a:defRPr>
                <a:solidFill>
                  <a:schemeClr val="tx1"/>
                </a:solidFill>
                <a:latin typeface="Arial" charset="0"/>
                <a:ea typeface="宋体" charset="-122"/>
              </a:defRPr>
            </a:lvl2pPr>
            <a:lvl3pPr marL="1143000" indent="-228600" defTabSz="895350" eaLnBrk="0" hangingPunct="0">
              <a:defRPr>
                <a:solidFill>
                  <a:schemeClr val="tx1"/>
                </a:solidFill>
                <a:latin typeface="Arial" charset="0"/>
                <a:ea typeface="宋体" charset="-122"/>
              </a:defRPr>
            </a:lvl3pPr>
            <a:lvl4pPr marL="1600200" indent="-228600" defTabSz="895350" eaLnBrk="0" hangingPunct="0">
              <a:defRPr>
                <a:solidFill>
                  <a:schemeClr val="tx1"/>
                </a:solidFill>
                <a:latin typeface="Arial" charset="0"/>
                <a:ea typeface="宋体" charset="-122"/>
              </a:defRPr>
            </a:lvl4pPr>
            <a:lvl5pPr marL="2057400" indent="-228600" defTabSz="895350" eaLnBrk="0" hangingPunct="0">
              <a:defRPr>
                <a:solidFill>
                  <a:schemeClr val="tx1"/>
                </a:solidFill>
                <a:latin typeface="Arial" charset="0"/>
                <a:ea typeface="宋体" charset="-122"/>
              </a:defRPr>
            </a:lvl5pPr>
            <a:lvl6pPr marL="2514600" indent="-228600" algn="ctr" defTabSz="895350" eaLnBrk="0" fontAlgn="base" hangingPunct="0">
              <a:spcBef>
                <a:spcPct val="0"/>
              </a:spcBef>
              <a:spcAft>
                <a:spcPct val="0"/>
              </a:spcAft>
              <a:defRPr>
                <a:solidFill>
                  <a:schemeClr val="tx1"/>
                </a:solidFill>
                <a:latin typeface="Arial" charset="0"/>
                <a:ea typeface="宋体" charset="-122"/>
              </a:defRPr>
            </a:lvl6pPr>
            <a:lvl7pPr marL="2971800" indent="-228600" algn="ctr" defTabSz="895350" eaLnBrk="0" fontAlgn="base" hangingPunct="0">
              <a:spcBef>
                <a:spcPct val="0"/>
              </a:spcBef>
              <a:spcAft>
                <a:spcPct val="0"/>
              </a:spcAft>
              <a:defRPr>
                <a:solidFill>
                  <a:schemeClr val="tx1"/>
                </a:solidFill>
                <a:latin typeface="Arial" charset="0"/>
                <a:ea typeface="宋体" charset="-122"/>
              </a:defRPr>
            </a:lvl7pPr>
            <a:lvl8pPr marL="3429000" indent="-228600" algn="ctr" defTabSz="895350" eaLnBrk="0" fontAlgn="base" hangingPunct="0">
              <a:spcBef>
                <a:spcPct val="0"/>
              </a:spcBef>
              <a:spcAft>
                <a:spcPct val="0"/>
              </a:spcAft>
              <a:defRPr>
                <a:solidFill>
                  <a:schemeClr val="tx1"/>
                </a:solidFill>
                <a:latin typeface="Arial" charset="0"/>
                <a:ea typeface="宋体" charset="-122"/>
              </a:defRPr>
            </a:lvl8pPr>
            <a:lvl9pPr marL="3886200" indent="-228600" algn="ctr" defTabSz="895350" eaLnBrk="0" fontAlgn="base" hangingPunct="0">
              <a:spcBef>
                <a:spcPct val="0"/>
              </a:spcBef>
              <a:spcAft>
                <a:spcPct val="0"/>
              </a:spcAft>
              <a:defRPr>
                <a:solidFill>
                  <a:schemeClr val="tx1"/>
                </a:solidFill>
                <a:latin typeface="Arial" charset="0"/>
                <a:ea typeface="宋体" charset="-122"/>
              </a:defRPr>
            </a:lvl9pPr>
          </a:lstStyle>
          <a:p>
            <a:pPr algn="l" eaLnBrk="1" hangingPunct="1">
              <a:buClr>
                <a:schemeClr val="tx2"/>
              </a:buClr>
            </a:pPr>
            <a:r>
              <a:rPr lang="zh-CN" altLang="en-US" sz="1400" b="1">
                <a:solidFill>
                  <a:schemeClr val="tx2"/>
                </a:solidFill>
              </a:rPr>
              <a:t>分析</a:t>
            </a:r>
            <a:endParaRPr lang="en-US" altLang="zh-CN" sz="1400" b="1">
              <a:solidFill>
                <a:schemeClr val="tx2"/>
              </a:solidFill>
            </a:endParaRPr>
          </a:p>
        </p:txBody>
      </p:sp>
      <p:pic>
        <p:nvPicPr>
          <p:cNvPr id="37" name="Picture 26" descr="ISO Home"/>
          <p:cNvPicPr>
            <a:picLocks noChangeAspect="1" noChangeArrowheads="1"/>
          </p:cNvPicPr>
          <p:nvPr>
            <p:custDataLst>
              <p:tags r:id="rId21"/>
            </p:custDataLst>
          </p:nvPr>
        </p:nvPicPr>
        <p:blipFill>
          <a:blip r:embed="rId64">
            <a:extLst>
              <a:ext uri="{28A0092B-C50C-407E-A947-70E740481C1C}">
                <a14:useLocalDpi xmlns:a14="http://schemas.microsoft.com/office/drawing/2010/main" val="0"/>
              </a:ext>
            </a:extLst>
          </a:blip>
          <a:srcRect/>
          <a:stretch>
            <a:fillRect/>
          </a:stretch>
        </p:blipFill>
        <p:spPr bwMode="gray">
          <a:xfrm>
            <a:off x="5251449" y="2092325"/>
            <a:ext cx="417823" cy="307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27" descr="TransUnionLogo"/>
          <p:cNvPicPr>
            <a:picLocks noChangeAspect="1" noChangeArrowheads="1"/>
          </p:cNvPicPr>
          <p:nvPr>
            <p:custDataLst>
              <p:tags r:id="rId22"/>
            </p:custDataLst>
          </p:nvPr>
        </p:nvPicPr>
        <p:blipFill>
          <a:blip r:embed="rId65">
            <a:extLst>
              <a:ext uri="{28A0092B-C50C-407E-A947-70E740481C1C}">
                <a14:useLocalDpi xmlns:a14="http://schemas.microsoft.com/office/drawing/2010/main" val="0"/>
              </a:ext>
            </a:extLst>
          </a:blip>
          <a:srcRect/>
          <a:stretch>
            <a:fillRect/>
          </a:stretch>
        </p:blipFill>
        <p:spPr bwMode="gray">
          <a:xfrm>
            <a:off x="5765799" y="2009775"/>
            <a:ext cx="410619" cy="360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28" descr="acxiom2"/>
          <p:cNvPicPr>
            <a:picLocks noChangeAspect="1" noChangeArrowheads="1"/>
          </p:cNvPicPr>
          <p:nvPr>
            <p:custDataLst>
              <p:tags r:id="rId23"/>
            </p:custDataLst>
          </p:nvPr>
        </p:nvPicPr>
        <p:blipFill>
          <a:blip r:embed="rId66">
            <a:extLst>
              <a:ext uri="{28A0092B-C50C-407E-A947-70E740481C1C}">
                <a14:useLocalDpi xmlns:a14="http://schemas.microsoft.com/office/drawing/2010/main" val="0"/>
              </a:ext>
            </a:extLst>
          </a:blip>
          <a:srcRect/>
          <a:stretch>
            <a:fillRect/>
          </a:stretch>
        </p:blipFill>
        <p:spPr bwMode="gray">
          <a:xfrm>
            <a:off x="5295900" y="2525712"/>
            <a:ext cx="551094" cy="244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29"/>
          <p:cNvPicPr>
            <a:picLocks noChangeAspect="1" noChangeArrowheads="1"/>
          </p:cNvPicPr>
          <p:nvPr>
            <p:custDataLst>
              <p:tags r:id="rId24"/>
            </p:custDataLst>
          </p:nvPr>
        </p:nvPicPr>
        <p:blipFill>
          <a:blip r:embed="rId67">
            <a:extLst>
              <a:ext uri="{28A0092B-C50C-407E-A947-70E740481C1C}">
                <a14:useLocalDpi xmlns:a14="http://schemas.microsoft.com/office/drawing/2010/main" val="0"/>
              </a:ext>
            </a:extLst>
          </a:blip>
          <a:srcRect t="2040" r="4610"/>
          <a:stretch>
            <a:fillRect/>
          </a:stretch>
        </p:blipFill>
        <p:spPr bwMode="gray">
          <a:xfrm>
            <a:off x="5273675" y="3265488"/>
            <a:ext cx="354789" cy="380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30" descr="cloudera"/>
          <p:cNvPicPr>
            <a:picLocks noChangeAspect="1" noChangeArrowheads="1"/>
          </p:cNvPicPr>
          <p:nvPr>
            <p:custDataLst>
              <p:tags r:id="rId25"/>
            </p:custDataLst>
          </p:nvPr>
        </p:nvPicPr>
        <p:blipFill>
          <a:blip r:embed="rId61">
            <a:extLst>
              <a:ext uri="{28A0092B-C50C-407E-A947-70E740481C1C}">
                <a14:useLocalDpi xmlns:a14="http://schemas.microsoft.com/office/drawing/2010/main" val="0"/>
              </a:ext>
            </a:extLst>
          </a:blip>
          <a:srcRect/>
          <a:stretch>
            <a:fillRect/>
          </a:stretch>
        </p:blipFill>
        <p:spPr bwMode="gray">
          <a:xfrm>
            <a:off x="5303836" y="3935413"/>
            <a:ext cx="923893" cy="289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31" descr="datameer"/>
          <p:cNvPicPr>
            <a:picLocks noChangeAspect="1" noChangeArrowheads="1"/>
          </p:cNvPicPr>
          <p:nvPr>
            <p:custDataLst>
              <p:tags r:id="rId26"/>
            </p:custDataLst>
          </p:nvPr>
        </p:nvPicPr>
        <p:blipFill>
          <a:blip r:embed="rId62">
            <a:extLst>
              <a:ext uri="{28A0092B-C50C-407E-A947-70E740481C1C}">
                <a14:useLocalDpi xmlns:a14="http://schemas.microsoft.com/office/drawing/2010/main" val="0"/>
              </a:ext>
            </a:extLst>
          </a:blip>
          <a:srcRect/>
          <a:stretch>
            <a:fillRect/>
          </a:stretch>
        </p:blipFill>
        <p:spPr bwMode="gray">
          <a:xfrm>
            <a:off x="5240337" y="4208462"/>
            <a:ext cx="1004936" cy="23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32" descr="aster-data-logo"/>
          <p:cNvPicPr>
            <a:picLocks noChangeAspect="1" noChangeArrowheads="1"/>
          </p:cNvPicPr>
          <p:nvPr>
            <p:custDataLst>
              <p:tags r:id="rId27"/>
            </p:custDataLst>
          </p:nvPr>
        </p:nvPicPr>
        <p:blipFill>
          <a:blip r:embed="rId68">
            <a:extLst>
              <a:ext uri="{28A0092B-C50C-407E-A947-70E740481C1C}">
                <a14:useLocalDpi xmlns:a14="http://schemas.microsoft.com/office/drawing/2010/main" val="0"/>
              </a:ext>
            </a:extLst>
          </a:blip>
          <a:srcRect/>
          <a:stretch>
            <a:fillRect/>
          </a:stretch>
        </p:blipFill>
        <p:spPr bwMode="gray">
          <a:xfrm>
            <a:off x="5761036" y="3570288"/>
            <a:ext cx="518677" cy="369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33" descr="IBM"/>
          <p:cNvPicPr>
            <a:picLocks noChangeAspect="1" noChangeArrowheads="1"/>
          </p:cNvPicPr>
          <p:nvPr>
            <p:custDataLst>
              <p:tags r:id="rId28"/>
            </p:custDataLst>
          </p:nvPr>
        </p:nvPicPr>
        <p:blipFill>
          <a:blip r:embed="rId69">
            <a:extLst>
              <a:ext uri="{28A0092B-C50C-407E-A947-70E740481C1C}">
                <a14:useLocalDpi xmlns:a14="http://schemas.microsoft.com/office/drawing/2010/main" val="0"/>
              </a:ext>
            </a:extLst>
          </a:blip>
          <a:srcRect/>
          <a:stretch>
            <a:fillRect/>
          </a:stretch>
        </p:blipFill>
        <p:spPr bwMode="gray">
          <a:xfrm>
            <a:off x="5659436" y="3278187"/>
            <a:ext cx="585313" cy="309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34" descr="SAP"/>
          <p:cNvPicPr>
            <a:picLocks noChangeAspect="1" noChangeArrowheads="1"/>
          </p:cNvPicPr>
          <p:nvPr>
            <p:custDataLst>
              <p:tags r:id="rId29"/>
            </p:custDataLst>
          </p:nvPr>
        </p:nvPicPr>
        <p:blipFill>
          <a:blip r:embed="rId70">
            <a:extLst>
              <a:ext uri="{28A0092B-C50C-407E-A947-70E740481C1C}">
                <a14:useLocalDpi xmlns:a14="http://schemas.microsoft.com/office/drawing/2010/main" val="0"/>
              </a:ext>
            </a:extLst>
          </a:blip>
          <a:srcRect/>
          <a:stretch>
            <a:fillRect/>
          </a:stretch>
        </p:blipFill>
        <p:spPr bwMode="gray">
          <a:xfrm>
            <a:off x="5284787" y="3641724"/>
            <a:ext cx="529482" cy="275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Line 35"/>
          <p:cNvSpPr>
            <a:spLocks noChangeShapeType="1"/>
          </p:cNvSpPr>
          <p:nvPr>
            <p:custDataLst>
              <p:tags r:id="rId30"/>
            </p:custDataLst>
          </p:nvPr>
        </p:nvSpPr>
        <p:spPr bwMode="gray">
          <a:xfrm>
            <a:off x="5207000" y="3135313"/>
            <a:ext cx="1094984" cy="0"/>
          </a:xfrm>
          <a:prstGeom prst="line">
            <a:avLst/>
          </a:prstGeom>
          <a:noFill/>
          <a:ln w="19050">
            <a:solidFill>
              <a:srgbClr val="80808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Line 36"/>
          <p:cNvSpPr>
            <a:spLocks noChangeShapeType="1"/>
          </p:cNvSpPr>
          <p:nvPr>
            <p:custDataLst>
              <p:tags r:id="rId31"/>
            </p:custDataLst>
          </p:nvPr>
        </p:nvSpPr>
        <p:spPr bwMode="gray">
          <a:xfrm>
            <a:off x="5207000" y="4481513"/>
            <a:ext cx="1094984" cy="0"/>
          </a:xfrm>
          <a:prstGeom prst="line">
            <a:avLst/>
          </a:prstGeom>
          <a:noFill/>
          <a:ln w="19050">
            <a:solidFill>
              <a:srgbClr val="80808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Line 37"/>
          <p:cNvSpPr>
            <a:spLocks noChangeShapeType="1"/>
          </p:cNvSpPr>
          <p:nvPr>
            <p:custDataLst>
              <p:tags r:id="rId32"/>
            </p:custDataLst>
          </p:nvPr>
        </p:nvSpPr>
        <p:spPr bwMode="gray">
          <a:xfrm>
            <a:off x="6657975" y="1736725"/>
            <a:ext cx="1800" cy="4618270"/>
          </a:xfrm>
          <a:prstGeom prst="line">
            <a:avLst/>
          </a:prstGeom>
          <a:noFill/>
          <a:ln w="19050">
            <a:solidFill>
              <a:schemeClr val="tx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49" name="Picture 38" descr="lexisnexis"/>
          <p:cNvPicPr>
            <a:picLocks noChangeAspect="1" noChangeArrowheads="1"/>
          </p:cNvPicPr>
          <p:nvPr>
            <p:custDataLst>
              <p:tags r:id="rId33"/>
            </p:custDataLst>
          </p:nvPr>
        </p:nvPicPr>
        <p:blipFill>
          <a:blip r:embed="rId59">
            <a:extLst>
              <a:ext uri="{28A0092B-C50C-407E-A947-70E740481C1C}">
                <a14:useLocalDpi xmlns:a14="http://schemas.microsoft.com/office/drawing/2010/main" val="0"/>
              </a:ext>
            </a:extLst>
          </a:blip>
          <a:srcRect/>
          <a:stretch>
            <a:fillRect/>
          </a:stretch>
        </p:blipFill>
        <p:spPr bwMode="gray">
          <a:xfrm>
            <a:off x="6362700" y="3216275"/>
            <a:ext cx="671758" cy="812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39" descr="thompson_reuters_logo05142010"/>
          <p:cNvPicPr>
            <a:picLocks noChangeAspect="1" noChangeArrowheads="1"/>
          </p:cNvPicPr>
          <p:nvPr>
            <p:custDataLst>
              <p:tags r:id="rId34"/>
            </p:custDataLst>
          </p:nvPr>
        </p:nvPicPr>
        <p:blipFill>
          <a:blip r:embed="rId71">
            <a:extLst>
              <a:ext uri="{28A0092B-C50C-407E-A947-70E740481C1C}">
                <a14:useLocalDpi xmlns:a14="http://schemas.microsoft.com/office/drawing/2010/main" val="0"/>
              </a:ext>
            </a:extLst>
          </a:blip>
          <a:srcRect/>
          <a:stretch>
            <a:fillRect/>
          </a:stretch>
        </p:blipFill>
        <p:spPr bwMode="gray">
          <a:xfrm>
            <a:off x="6310312" y="4122738"/>
            <a:ext cx="790622" cy="46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0" descr="mahout-logo-100"/>
          <p:cNvPicPr>
            <a:picLocks noChangeAspect="1" noChangeArrowheads="1"/>
          </p:cNvPicPr>
          <p:nvPr>
            <p:custDataLst>
              <p:tags r:id="rId35"/>
            </p:custDataLst>
          </p:nvPr>
        </p:nvPicPr>
        <p:blipFill>
          <a:blip r:embed="rId72">
            <a:extLst>
              <a:ext uri="{28A0092B-C50C-407E-A947-70E740481C1C}">
                <a14:useLocalDpi xmlns:a14="http://schemas.microsoft.com/office/drawing/2010/main" val="0"/>
              </a:ext>
            </a:extLst>
          </a:blip>
          <a:srcRect/>
          <a:stretch>
            <a:fillRect/>
          </a:stretch>
        </p:blipFill>
        <p:spPr bwMode="gray">
          <a:xfrm>
            <a:off x="5235575" y="5035550"/>
            <a:ext cx="1004936" cy="41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2" name="Group 61"/>
          <p:cNvGrpSpPr>
            <a:grpSpLocks/>
          </p:cNvGrpSpPr>
          <p:nvPr/>
        </p:nvGrpSpPr>
        <p:grpSpPr bwMode="auto">
          <a:xfrm>
            <a:off x="4183062" y="1206500"/>
            <a:ext cx="3263340" cy="415953"/>
            <a:chOff x="1852" y="574"/>
            <a:chExt cx="1812" cy="218"/>
          </a:xfrm>
        </p:grpSpPr>
        <p:sp>
          <p:nvSpPr>
            <p:cNvPr id="53" name="Rectangle 41"/>
            <p:cNvSpPr>
              <a:spLocks noChangeArrowheads="1"/>
            </p:cNvSpPr>
            <p:nvPr>
              <p:custDataLst>
                <p:tags r:id="rId53"/>
              </p:custDataLst>
            </p:nvPr>
          </p:nvSpPr>
          <p:spPr bwMode="gray">
            <a:xfrm>
              <a:off x="1852" y="574"/>
              <a:ext cx="1812" cy="21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sp>
          <p:nvSpPr>
            <p:cNvPr id="54" name="Rectangle 42"/>
            <p:cNvSpPr>
              <a:spLocks noChangeArrowheads="1"/>
            </p:cNvSpPr>
            <p:nvPr>
              <p:custDataLst>
                <p:tags r:id="rId54"/>
              </p:custDataLst>
            </p:nvPr>
          </p:nvSpPr>
          <p:spPr bwMode="gray">
            <a:xfrm>
              <a:off x="1852" y="574"/>
              <a:ext cx="1812"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230" tIns="0" rIns="62230" bIns="0" anchor="ctr"/>
            <a:lstStyle>
              <a:lvl1pPr defTabSz="895350" eaLnBrk="0" hangingPunct="0">
                <a:defRPr>
                  <a:solidFill>
                    <a:schemeClr val="tx1"/>
                  </a:solidFill>
                  <a:latin typeface="Arial" charset="0"/>
                  <a:ea typeface="宋体" charset="-122"/>
                </a:defRPr>
              </a:lvl1pPr>
              <a:lvl2pPr marL="742950" indent="-285750" defTabSz="895350" eaLnBrk="0" hangingPunct="0">
                <a:defRPr>
                  <a:solidFill>
                    <a:schemeClr val="tx1"/>
                  </a:solidFill>
                  <a:latin typeface="Arial" charset="0"/>
                  <a:ea typeface="宋体" charset="-122"/>
                </a:defRPr>
              </a:lvl2pPr>
              <a:lvl3pPr marL="1143000" indent="-228600" defTabSz="895350" eaLnBrk="0" hangingPunct="0">
                <a:defRPr>
                  <a:solidFill>
                    <a:schemeClr val="tx1"/>
                  </a:solidFill>
                  <a:latin typeface="Arial" charset="0"/>
                  <a:ea typeface="宋体" charset="-122"/>
                </a:defRPr>
              </a:lvl3pPr>
              <a:lvl4pPr marL="1600200" indent="-228600" defTabSz="895350" eaLnBrk="0" hangingPunct="0">
                <a:defRPr>
                  <a:solidFill>
                    <a:schemeClr val="tx1"/>
                  </a:solidFill>
                  <a:latin typeface="Arial" charset="0"/>
                  <a:ea typeface="宋体" charset="-122"/>
                </a:defRPr>
              </a:lvl4pPr>
              <a:lvl5pPr marL="2057400" indent="-228600" defTabSz="895350" eaLnBrk="0" hangingPunct="0">
                <a:defRPr>
                  <a:solidFill>
                    <a:schemeClr val="tx1"/>
                  </a:solidFill>
                  <a:latin typeface="Arial" charset="0"/>
                  <a:ea typeface="宋体" charset="-122"/>
                </a:defRPr>
              </a:lvl5pPr>
              <a:lvl6pPr marL="2514600" indent="-228600" algn="ctr" defTabSz="895350" eaLnBrk="0" fontAlgn="base" hangingPunct="0">
                <a:spcBef>
                  <a:spcPct val="0"/>
                </a:spcBef>
                <a:spcAft>
                  <a:spcPct val="0"/>
                </a:spcAft>
                <a:defRPr>
                  <a:solidFill>
                    <a:schemeClr val="tx1"/>
                  </a:solidFill>
                  <a:latin typeface="Arial" charset="0"/>
                  <a:ea typeface="宋体" charset="-122"/>
                </a:defRPr>
              </a:lvl6pPr>
              <a:lvl7pPr marL="2971800" indent="-228600" algn="ctr" defTabSz="895350" eaLnBrk="0" fontAlgn="base" hangingPunct="0">
                <a:spcBef>
                  <a:spcPct val="0"/>
                </a:spcBef>
                <a:spcAft>
                  <a:spcPct val="0"/>
                </a:spcAft>
                <a:defRPr>
                  <a:solidFill>
                    <a:schemeClr val="tx1"/>
                  </a:solidFill>
                  <a:latin typeface="Arial" charset="0"/>
                  <a:ea typeface="宋体" charset="-122"/>
                </a:defRPr>
              </a:lvl7pPr>
              <a:lvl8pPr marL="3429000" indent="-228600" algn="ctr" defTabSz="895350" eaLnBrk="0" fontAlgn="base" hangingPunct="0">
                <a:spcBef>
                  <a:spcPct val="0"/>
                </a:spcBef>
                <a:spcAft>
                  <a:spcPct val="0"/>
                </a:spcAft>
                <a:defRPr>
                  <a:solidFill>
                    <a:schemeClr val="tx1"/>
                  </a:solidFill>
                  <a:latin typeface="Arial" charset="0"/>
                  <a:ea typeface="宋体" charset="-122"/>
                </a:defRPr>
              </a:lvl8pPr>
              <a:lvl9pPr marL="3886200" indent="-228600" algn="ctr" defTabSz="895350" eaLnBrk="0" fontAlgn="base" hangingPunct="0">
                <a:spcBef>
                  <a:spcPct val="0"/>
                </a:spcBef>
                <a:spcAft>
                  <a:spcPct val="0"/>
                </a:spcAft>
                <a:defRPr>
                  <a:solidFill>
                    <a:schemeClr val="tx1"/>
                  </a:solidFill>
                  <a:latin typeface="Arial" charset="0"/>
                  <a:ea typeface="宋体" charset="-122"/>
                </a:defRPr>
              </a:lvl9pPr>
            </a:lstStyle>
            <a:p>
              <a:pPr algn="l" eaLnBrk="1" hangingPunct="1">
                <a:buClr>
                  <a:schemeClr val="tx2"/>
                </a:buClr>
              </a:pPr>
              <a:r>
                <a:rPr lang="zh-CN" altLang="en-US" b="1">
                  <a:solidFill>
                    <a:schemeClr val="tx2"/>
                  </a:solidFill>
                </a:rPr>
                <a:t>不同范围的服务</a:t>
              </a:r>
              <a:endParaRPr lang="en-US" altLang="zh-CN" b="1">
                <a:solidFill>
                  <a:schemeClr val="tx2"/>
                </a:solidFill>
              </a:endParaRPr>
            </a:p>
          </p:txBody>
        </p:sp>
      </p:grpSp>
      <p:sp>
        <p:nvSpPr>
          <p:cNvPr id="55" name="Rectangle 43"/>
          <p:cNvSpPr>
            <a:spLocks noChangeArrowheads="1"/>
          </p:cNvSpPr>
          <p:nvPr>
            <p:custDataLst>
              <p:tags r:id="rId36"/>
            </p:custDataLst>
          </p:nvPr>
        </p:nvSpPr>
        <p:spPr bwMode="gray">
          <a:xfrm>
            <a:off x="7137400" y="1206499"/>
            <a:ext cx="3263340" cy="5321795"/>
          </a:xfrm>
          <a:prstGeom prst="rect">
            <a:avLst/>
          </a:prstGeom>
          <a:solidFill>
            <a:schemeClr val="bg1"/>
          </a:solidFill>
          <a:ln w="19050">
            <a:solidFill>
              <a:schemeClr val="accent1"/>
            </a:solidFill>
            <a:miter lim="800000"/>
            <a:headEnd/>
            <a:tailEnd/>
          </a:ln>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sp>
        <p:nvSpPr>
          <p:cNvPr id="56" name="Rectangle 44"/>
          <p:cNvSpPr>
            <a:spLocks noChangeArrowheads="1"/>
          </p:cNvSpPr>
          <p:nvPr>
            <p:custDataLst>
              <p:tags r:id="rId37"/>
            </p:custDataLst>
          </p:nvPr>
        </p:nvSpPr>
        <p:spPr bwMode="gray">
          <a:xfrm>
            <a:off x="7286625" y="1736725"/>
            <a:ext cx="286892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342900" indent="-342900" defTabSz="895350" eaLnBrk="0" hangingPunct="0">
              <a:defRPr>
                <a:solidFill>
                  <a:schemeClr val="tx1"/>
                </a:solidFill>
                <a:latin typeface="Arial" charset="0"/>
                <a:ea typeface="宋体" charset="-122"/>
              </a:defRPr>
            </a:lvl1pPr>
            <a:lvl2pPr marL="193675" indent="-192088" defTabSz="895350" eaLnBrk="0" hangingPunct="0">
              <a:defRPr>
                <a:solidFill>
                  <a:schemeClr val="tx1"/>
                </a:solidFill>
                <a:latin typeface="Arial" charset="0"/>
                <a:ea typeface="宋体" charset="-122"/>
              </a:defRPr>
            </a:lvl2pPr>
            <a:lvl3pPr marL="1143000" indent="-228600" defTabSz="895350" eaLnBrk="0" hangingPunct="0">
              <a:defRPr>
                <a:solidFill>
                  <a:schemeClr val="tx1"/>
                </a:solidFill>
                <a:latin typeface="Arial" charset="0"/>
                <a:ea typeface="宋体" charset="-122"/>
              </a:defRPr>
            </a:lvl3pPr>
            <a:lvl4pPr marL="1600200" indent="-228600" defTabSz="895350" eaLnBrk="0" hangingPunct="0">
              <a:defRPr>
                <a:solidFill>
                  <a:schemeClr val="tx1"/>
                </a:solidFill>
                <a:latin typeface="Arial" charset="0"/>
                <a:ea typeface="宋体" charset="-122"/>
              </a:defRPr>
            </a:lvl4pPr>
            <a:lvl5pPr marL="2057400" indent="-228600" defTabSz="895350" eaLnBrk="0" hangingPunct="0">
              <a:defRPr>
                <a:solidFill>
                  <a:schemeClr val="tx1"/>
                </a:solidFill>
                <a:latin typeface="Arial" charset="0"/>
                <a:ea typeface="宋体" charset="-122"/>
              </a:defRPr>
            </a:lvl5pPr>
            <a:lvl6pPr marL="2514600" indent="-228600" algn="ctr" defTabSz="895350" eaLnBrk="0" fontAlgn="base" hangingPunct="0">
              <a:spcBef>
                <a:spcPct val="0"/>
              </a:spcBef>
              <a:spcAft>
                <a:spcPct val="0"/>
              </a:spcAft>
              <a:defRPr>
                <a:solidFill>
                  <a:schemeClr val="tx1"/>
                </a:solidFill>
                <a:latin typeface="Arial" charset="0"/>
                <a:ea typeface="宋体" charset="-122"/>
              </a:defRPr>
            </a:lvl6pPr>
            <a:lvl7pPr marL="2971800" indent="-228600" algn="ctr" defTabSz="895350" eaLnBrk="0" fontAlgn="base" hangingPunct="0">
              <a:spcBef>
                <a:spcPct val="0"/>
              </a:spcBef>
              <a:spcAft>
                <a:spcPct val="0"/>
              </a:spcAft>
              <a:defRPr>
                <a:solidFill>
                  <a:schemeClr val="tx1"/>
                </a:solidFill>
                <a:latin typeface="Arial" charset="0"/>
                <a:ea typeface="宋体" charset="-122"/>
              </a:defRPr>
            </a:lvl7pPr>
            <a:lvl8pPr marL="3429000" indent="-228600" algn="ctr" defTabSz="895350" eaLnBrk="0" fontAlgn="base" hangingPunct="0">
              <a:spcBef>
                <a:spcPct val="0"/>
              </a:spcBef>
              <a:spcAft>
                <a:spcPct val="0"/>
              </a:spcAft>
              <a:defRPr>
                <a:solidFill>
                  <a:schemeClr val="tx1"/>
                </a:solidFill>
                <a:latin typeface="Arial" charset="0"/>
                <a:ea typeface="宋体" charset="-122"/>
              </a:defRPr>
            </a:lvl8pPr>
            <a:lvl9pPr marL="3886200" indent="-228600" algn="ctr" defTabSz="895350" eaLnBrk="0" fontAlgn="base" hangingPunct="0">
              <a:spcBef>
                <a:spcPct val="0"/>
              </a:spcBef>
              <a:spcAft>
                <a:spcPct val="0"/>
              </a:spcAft>
              <a:defRPr>
                <a:solidFill>
                  <a:schemeClr val="tx1"/>
                </a:solidFill>
                <a:latin typeface="Arial" charset="0"/>
                <a:ea typeface="宋体" charset="-122"/>
              </a:defRPr>
            </a:lvl9pPr>
          </a:lstStyle>
          <a:p>
            <a:pPr lvl="1" algn="l" eaLnBrk="1" hangingPunct="1">
              <a:spcBef>
                <a:spcPct val="50000"/>
              </a:spcBef>
              <a:buClr>
                <a:schemeClr val="tx2"/>
              </a:buClr>
              <a:buSzPct val="125000"/>
              <a:buFont typeface="Arial" charset="0"/>
              <a:buChar char="▪"/>
            </a:pPr>
            <a:r>
              <a:rPr lang="zh-CN" altLang="en-US" sz="1400" b="1">
                <a:solidFill>
                  <a:schemeClr val="tx2"/>
                </a:solidFill>
              </a:rPr>
              <a:t>前提：</a:t>
            </a:r>
            <a:r>
              <a:rPr lang="zh-CN" altLang="en-US" sz="1400"/>
              <a:t>传统交付模式 </a:t>
            </a:r>
            <a:r>
              <a:rPr lang="en-US" altLang="zh-CN" sz="1400"/>
              <a:t>- </a:t>
            </a:r>
            <a:r>
              <a:rPr lang="zh-CN" altLang="en-US" sz="1400"/>
              <a:t>单片或基于设备的解决方案</a:t>
            </a:r>
            <a:endParaRPr lang="en-US" altLang="zh-CN" sz="1400" b="1"/>
          </a:p>
        </p:txBody>
      </p:sp>
      <p:sp>
        <p:nvSpPr>
          <p:cNvPr id="57" name="Line 45"/>
          <p:cNvSpPr>
            <a:spLocks noChangeShapeType="1"/>
          </p:cNvSpPr>
          <p:nvPr>
            <p:custDataLst>
              <p:tags r:id="rId38"/>
            </p:custDataLst>
          </p:nvPr>
        </p:nvSpPr>
        <p:spPr bwMode="gray">
          <a:xfrm>
            <a:off x="7286624" y="2879725"/>
            <a:ext cx="2888741" cy="0"/>
          </a:xfrm>
          <a:prstGeom prst="line">
            <a:avLst/>
          </a:prstGeom>
          <a:noFill/>
          <a:ln w="19050">
            <a:solidFill>
              <a:srgbClr val="80808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Rectangle 46"/>
          <p:cNvSpPr>
            <a:spLocks noChangeArrowheads="1"/>
          </p:cNvSpPr>
          <p:nvPr>
            <p:custDataLst>
              <p:tags r:id="rId39"/>
            </p:custDataLst>
          </p:nvPr>
        </p:nvSpPr>
        <p:spPr bwMode="gray">
          <a:xfrm>
            <a:off x="7286625" y="2973387"/>
            <a:ext cx="291575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342900" indent="-342900" defTabSz="895350" eaLnBrk="0" hangingPunct="0">
              <a:defRPr>
                <a:solidFill>
                  <a:schemeClr val="tx1"/>
                </a:solidFill>
                <a:latin typeface="Arial" charset="0"/>
                <a:ea typeface="宋体" charset="-122"/>
              </a:defRPr>
            </a:lvl1pPr>
            <a:lvl2pPr marL="193675" indent="-192088" defTabSz="895350" eaLnBrk="0" hangingPunct="0">
              <a:defRPr>
                <a:solidFill>
                  <a:schemeClr val="tx1"/>
                </a:solidFill>
                <a:latin typeface="Arial" charset="0"/>
                <a:ea typeface="宋体" charset="-122"/>
              </a:defRPr>
            </a:lvl2pPr>
            <a:lvl3pPr marL="1143000" indent="-228600" defTabSz="895350" eaLnBrk="0" hangingPunct="0">
              <a:defRPr>
                <a:solidFill>
                  <a:schemeClr val="tx1"/>
                </a:solidFill>
                <a:latin typeface="Arial" charset="0"/>
                <a:ea typeface="宋体" charset="-122"/>
              </a:defRPr>
            </a:lvl3pPr>
            <a:lvl4pPr marL="1600200" indent="-228600" defTabSz="895350" eaLnBrk="0" hangingPunct="0">
              <a:defRPr>
                <a:solidFill>
                  <a:schemeClr val="tx1"/>
                </a:solidFill>
                <a:latin typeface="Arial" charset="0"/>
                <a:ea typeface="宋体" charset="-122"/>
              </a:defRPr>
            </a:lvl4pPr>
            <a:lvl5pPr marL="2057400" indent="-228600" defTabSz="895350" eaLnBrk="0" hangingPunct="0">
              <a:defRPr>
                <a:solidFill>
                  <a:schemeClr val="tx1"/>
                </a:solidFill>
                <a:latin typeface="Arial" charset="0"/>
                <a:ea typeface="宋体" charset="-122"/>
              </a:defRPr>
            </a:lvl5pPr>
            <a:lvl6pPr marL="2514600" indent="-228600" algn="ctr" defTabSz="895350" eaLnBrk="0" fontAlgn="base" hangingPunct="0">
              <a:spcBef>
                <a:spcPct val="0"/>
              </a:spcBef>
              <a:spcAft>
                <a:spcPct val="0"/>
              </a:spcAft>
              <a:defRPr>
                <a:solidFill>
                  <a:schemeClr val="tx1"/>
                </a:solidFill>
                <a:latin typeface="Arial" charset="0"/>
                <a:ea typeface="宋体" charset="-122"/>
              </a:defRPr>
            </a:lvl6pPr>
            <a:lvl7pPr marL="2971800" indent="-228600" algn="ctr" defTabSz="895350" eaLnBrk="0" fontAlgn="base" hangingPunct="0">
              <a:spcBef>
                <a:spcPct val="0"/>
              </a:spcBef>
              <a:spcAft>
                <a:spcPct val="0"/>
              </a:spcAft>
              <a:defRPr>
                <a:solidFill>
                  <a:schemeClr val="tx1"/>
                </a:solidFill>
                <a:latin typeface="Arial" charset="0"/>
                <a:ea typeface="宋体" charset="-122"/>
              </a:defRPr>
            </a:lvl7pPr>
            <a:lvl8pPr marL="3429000" indent="-228600" algn="ctr" defTabSz="895350" eaLnBrk="0" fontAlgn="base" hangingPunct="0">
              <a:spcBef>
                <a:spcPct val="0"/>
              </a:spcBef>
              <a:spcAft>
                <a:spcPct val="0"/>
              </a:spcAft>
              <a:defRPr>
                <a:solidFill>
                  <a:schemeClr val="tx1"/>
                </a:solidFill>
                <a:latin typeface="Arial" charset="0"/>
                <a:ea typeface="宋体" charset="-122"/>
              </a:defRPr>
            </a:lvl8pPr>
            <a:lvl9pPr marL="3886200" indent="-228600" algn="ctr" defTabSz="895350" eaLnBrk="0" fontAlgn="base" hangingPunct="0">
              <a:spcBef>
                <a:spcPct val="0"/>
              </a:spcBef>
              <a:spcAft>
                <a:spcPct val="0"/>
              </a:spcAft>
              <a:defRPr>
                <a:solidFill>
                  <a:schemeClr val="tx1"/>
                </a:solidFill>
                <a:latin typeface="Arial" charset="0"/>
                <a:ea typeface="宋体" charset="-122"/>
              </a:defRPr>
            </a:lvl9pPr>
          </a:lstStyle>
          <a:p>
            <a:pPr lvl="1" algn="l" eaLnBrk="1" hangingPunct="1">
              <a:spcBef>
                <a:spcPct val="50000"/>
              </a:spcBef>
              <a:buClr>
                <a:schemeClr val="tx2"/>
              </a:buClr>
              <a:buSzPct val="125000"/>
              <a:buFont typeface="Arial" charset="0"/>
              <a:buChar char="▪"/>
            </a:pPr>
            <a:r>
              <a:rPr lang="zh-CN" altLang="en-US" sz="1400" b="1">
                <a:solidFill>
                  <a:schemeClr val="tx2"/>
                </a:solidFill>
              </a:rPr>
              <a:t>云</a:t>
            </a:r>
            <a:r>
              <a:rPr lang="en-US" altLang="zh-CN" sz="1400" b="1">
                <a:solidFill>
                  <a:schemeClr val="tx2"/>
                </a:solidFill>
              </a:rPr>
              <a:t>:</a:t>
            </a:r>
            <a:r>
              <a:rPr lang="en-US" altLang="zh-CN" sz="1400"/>
              <a:t> </a:t>
            </a:r>
            <a:r>
              <a:rPr lang="zh-CN" altLang="en-US" sz="1400"/>
              <a:t>能够充分利用物理设施的弹性，以实现处理快速增长数据的能力</a:t>
            </a:r>
            <a:endParaRPr lang="en-US" altLang="zh-CN" sz="1400"/>
          </a:p>
        </p:txBody>
      </p:sp>
      <p:pic>
        <p:nvPicPr>
          <p:cNvPr id="59" name="Picture 47" descr="logo"/>
          <p:cNvPicPr>
            <a:picLocks noChangeAspect="1" noChangeArrowheads="1"/>
          </p:cNvPicPr>
          <p:nvPr>
            <p:custDataLst>
              <p:tags r:id="rId40"/>
            </p:custDataLst>
          </p:nvPr>
        </p:nvPicPr>
        <p:blipFill>
          <a:blip r:embed="rId73">
            <a:extLst>
              <a:ext uri="{28A0092B-C50C-407E-A947-70E740481C1C}">
                <a14:useLocalDpi xmlns:a14="http://schemas.microsoft.com/office/drawing/2010/main" val="0"/>
              </a:ext>
            </a:extLst>
          </a:blip>
          <a:srcRect/>
          <a:stretch>
            <a:fillRect/>
          </a:stretch>
        </p:blipFill>
        <p:spPr bwMode="gray">
          <a:xfrm>
            <a:off x="7369174" y="3878263"/>
            <a:ext cx="1604655" cy="392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0" name="Group 48"/>
          <p:cNvGrpSpPr>
            <a:grpSpLocks/>
          </p:cNvGrpSpPr>
          <p:nvPr/>
        </p:nvGrpSpPr>
        <p:grpSpPr bwMode="auto">
          <a:xfrm>
            <a:off x="7156450" y="4737100"/>
            <a:ext cx="3187700" cy="1377950"/>
            <a:chOff x="3766" y="2743"/>
            <a:chExt cx="1770" cy="805"/>
          </a:xfrm>
        </p:grpSpPr>
        <p:pic>
          <p:nvPicPr>
            <p:cNvPr id="61" name="Picture 49" descr="Ausriss-gross"/>
            <p:cNvPicPr>
              <a:picLocks noChangeAspect="1" noChangeArrowheads="1"/>
            </p:cNvPicPr>
            <p:nvPr>
              <p:custDataLst>
                <p:tags r:id="rId51"/>
              </p:custDataLst>
            </p:nvPr>
          </p:nvPicPr>
          <p:blipFill>
            <a:blip r:embed="rId74">
              <a:extLst>
                <a:ext uri="{28A0092B-C50C-407E-A947-70E740481C1C}">
                  <a14:useLocalDpi xmlns:a14="http://schemas.microsoft.com/office/drawing/2010/main" val="0"/>
                </a:ext>
              </a:extLst>
            </a:blip>
            <a:srcRect/>
            <a:stretch>
              <a:fillRect/>
            </a:stretch>
          </p:blipFill>
          <p:spPr bwMode="gray">
            <a:xfrm>
              <a:off x="3766" y="2743"/>
              <a:ext cx="1770" cy="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Rectangle 50"/>
            <p:cNvSpPr>
              <a:spLocks noChangeArrowheads="1"/>
            </p:cNvSpPr>
            <p:nvPr>
              <p:custDataLst>
                <p:tags r:id="rId52"/>
              </p:custDataLst>
            </p:nvPr>
          </p:nvSpPr>
          <p:spPr bwMode="gray">
            <a:xfrm>
              <a:off x="3832" y="2810"/>
              <a:ext cx="1639"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95350" eaLnBrk="0" hangingPunct="0">
                <a:defRPr>
                  <a:solidFill>
                    <a:schemeClr val="tx1"/>
                  </a:solidFill>
                  <a:latin typeface="Arial" charset="0"/>
                  <a:ea typeface="宋体" charset="-122"/>
                </a:defRPr>
              </a:lvl1pPr>
              <a:lvl2pPr marL="742950" indent="-285750" defTabSz="895350" eaLnBrk="0" hangingPunct="0">
                <a:defRPr>
                  <a:solidFill>
                    <a:schemeClr val="tx1"/>
                  </a:solidFill>
                  <a:latin typeface="Arial" charset="0"/>
                  <a:ea typeface="宋体" charset="-122"/>
                </a:defRPr>
              </a:lvl2pPr>
              <a:lvl3pPr marL="1143000" indent="-228600" defTabSz="895350" eaLnBrk="0" hangingPunct="0">
                <a:defRPr>
                  <a:solidFill>
                    <a:schemeClr val="tx1"/>
                  </a:solidFill>
                  <a:latin typeface="Arial" charset="0"/>
                  <a:ea typeface="宋体" charset="-122"/>
                </a:defRPr>
              </a:lvl3pPr>
              <a:lvl4pPr marL="1600200" indent="-228600" defTabSz="895350" eaLnBrk="0" hangingPunct="0">
                <a:defRPr>
                  <a:solidFill>
                    <a:schemeClr val="tx1"/>
                  </a:solidFill>
                  <a:latin typeface="Arial" charset="0"/>
                  <a:ea typeface="宋体" charset="-122"/>
                </a:defRPr>
              </a:lvl4pPr>
              <a:lvl5pPr marL="2057400" indent="-228600" defTabSz="895350" eaLnBrk="0" hangingPunct="0">
                <a:defRPr>
                  <a:solidFill>
                    <a:schemeClr val="tx1"/>
                  </a:solidFill>
                  <a:latin typeface="Arial" charset="0"/>
                  <a:ea typeface="宋体" charset="-122"/>
                </a:defRPr>
              </a:lvl5pPr>
              <a:lvl6pPr marL="2514600" indent="-228600" algn="ctr" defTabSz="895350" eaLnBrk="0" fontAlgn="base" hangingPunct="0">
                <a:spcBef>
                  <a:spcPct val="0"/>
                </a:spcBef>
                <a:spcAft>
                  <a:spcPct val="0"/>
                </a:spcAft>
                <a:defRPr>
                  <a:solidFill>
                    <a:schemeClr val="tx1"/>
                  </a:solidFill>
                  <a:latin typeface="Arial" charset="0"/>
                  <a:ea typeface="宋体" charset="-122"/>
                </a:defRPr>
              </a:lvl6pPr>
              <a:lvl7pPr marL="2971800" indent="-228600" algn="ctr" defTabSz="895350" eaLnBrk="0" fontAlgn="base" hangingPunct="0">
                <a:spcBef>
                  <a:spcPct val="0"/>
                </a:spcBef>
                <a:spcAft>
                  <a:spcPct val="0"/>
                </a:spcAft>
                <a:defRPr>
                  <a:solidFill>
                    <a:schemeClr val="tx1"/>
                  </a:solidFill>
                  <a:latin typeface="Arial" charset="0"/>
                  <a:ea typeface="宋体" charset="-122"/>
                </a:defRPr>
              </a:lvl7pPr>
              <a:lvl8pPr marL="3429000" indent="-228600" algn="ctr" defTabSz="895350" eaLnBrk="0" fontAlgn="base" hangingPunct="0">
                <a:spcBef>
                  <a:spcPct val="0"/>
                </a:spcBef>
                <a:spcAft>
                  <a:spcPct val="0"/>
                </a:spcAft>
                <a:defRPr>
                  <a:solidFill>
                    <a:schemeClr val="tx1"/>
                  </a:solidFill>
                  <a:latin typeface="Arial" charset="0"/>
                  <a:ea typeface="宋体" charset="-122"/>
                </a:defRPr>
              </a:lvl8pPr>
              <a:lvl9pPr marL="3886200" indent="-228600" algn="ctr" defTabSz="895350" eaLnBrk="0" fontAlgn="base" hangingPunct="0">
                <a:spcBef>
                  <a:spcPct val="0"/>
                </a:spcBef>
                <a:spcAft>
                  <a:spcPct val="0"/>
                </a:spcAft>
                <a:defRPr>
                  <a:solidFill>
                    <a:schemeClr val="tx1"/>
                  </a:solidFill>
                  <a:latin typeface="Arial" charset="0"/>
                  <a:ea typeface="宋体" charset="-122"/>
                </a:defRPr>
              </a:lvl9pPr>
            </a:lstStyle>
            <a:p>
              <a:pPr algn="l" eaLnBrk="1" hangingPunct="1">
                <a:buClr>
                  <a:schemeClr val="tx2"/>
                </a:buClr>
              </a:pPr>
              <a:r>
                <a:rPr lang="zh-CN" altLang="en-US" sz="1400"/>
                <a:t>“数据库将演变成一个虚拟的，基于云计算，超级可扩展的分布式平台。”</a:t>
              </a:r>
              <a:endParaRPr lang="en-US" altLang="zh-CN" sz="1400"/>
            </a:p>
            <a:p>
              <a:pPr algn="l" eaLnBrk="1" hangingPunct="1">
                <a:buClr>
                  <a:schemeClr val="tx2"/>
                </a:buClr>
              </a:pPr>
              <a:r>
                <a:rPr lang="en-US" altLang="zh-CN" sz="1400"/>
                <a:t>- Forrester analyst Jim Kobielus</a:t>
              </a:r>
              <a:endParaRPr lang="en-US" altLang="zh-CN" sz="1400" i="1"/>
            </a:p>
          </p:txBody>
        </p:sp>
      </p:grpSp>
      <p:pic>
        <p:nvPicPr>
          <p:cNvPr id="63" name="Picture 51" descr="GDfinallogo"/>
          <p:cNvPicPr>
            <a:picLocks noChangeAspect="1" noChangeArrowheads="1"/>
          </p:cNvPicPr>
          <p:nvPr>
            <p:custDataLst>
              <p:tags r:id="rId41"/>
            </p:custDataLst>
          </p:nvPr>
        </p:nvPicPr>
        <p:blipFill>
          <a:blip r:embed="rId75">
            <a:extLst>
              <a:ext uri="{28A0092B-C50C-407E-A947-70E740481C1C}">
                <a14:useLocalDpi xmlns:a14="http://schemas.microsoft.com/office/drawing/2010/main" val="0"/>
              </a:ext>
            </a:extLst>
          </a:blip>
          <a:srcRect/>
          <a:stretch>
            <a:fillRect/>
          </a:stretch>
        </p:blipFill>
        <p:spPr bwMode="gray">
          <a:xfrm>
            <a:off x="8555037" y="4371975"/>
            <a:ext cx="1357924" cy="26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52" descr="Rosslyn-Analytics-small"/>
          <p:cNvPicPr>
            <a:picLocks noChangeAspect="1" noChangeArrowheads="1"/>
          </p:cNvPicPr>
          <p:nvPr>
            <p:custDataLst>
              <p:tags r:id="rId42"/>
            </p:custDataLst>
          </p:nvPr>
        </p:nvPicPr>
        <p:blipFill>
          <a:blip r:embed="rId76">
            <a:extLst>
              <a:ext uri="{28A0092B-C50C-407E-A947-70E740481C1C}">
                <a14:useLocalDpi xmlns:a14="http://schemas.microsoft.com/office/drawing/2010/main" val="0"/>
              </a:ext>
            </a:extLst>
          </a:blip>
          <a:srcRect/>
          <a:stretch>
            <a:fillRect/>
          </a:stretch>
        </p:blipFill>
        <p:spPr bwMode="gray">
          <a:xfrm>
            <a:off x="8901111" y="3838575"/>
            <a:ext cx="965315" cy="46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53" descr="Pervasive Corporate Site"/>
          <p:cNvPicPr>
            <a:picLocks noChangeAspect="1" noChangeArrowheads="1"/>
          </p:cNvPicPr>
          <p:nvPr>
            <p:custDataLst>
              <p:tags r:id="rId43"/>
            </p:custDataLst>
          </p:nvPr>
        </p:nvPicPr>
        <p:blipFill>
          <a:blip r:embed="rId77">
            <a:extLst>
              <a:ext uri="{28A0092B-C50C-407E-A947-70E740481C1C}">
                <a14:useLocalDpi xmlns:a14="http://schemas.microsoft.com/office/drawing/2010/main" val="0"/>
              </a:ext>
            </a:extLst>
          </a:blip>
          <a:srcRect/>
          <a:stretch>
            <a:fillRect/>
          </a:stretch>
        </p:blipFill>
        <p:spPr bwMode="gray">
          <a:xfrm>
            <a:off x="7412037" y="4356099"/>
            <a:ext cx="1109392" cy="30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54" descr="613TeradataLogo"/>
          <p:cNvPicPr>
            <a:picLocks noChangeAspect="1" noChangeArrowheads="1"/>
          </p:cNvPicPr>
          <p:nvPr>
            <p:custDataLst>
              <p:tags r:id="rId44"/>
            </p:custDataLst>
          </p:nvPr>
        </p:nvPicPr>
        <p:blipFill>
          <a:blip r:embed="rId58">
            <a:extLst>
              <a:ext uri="{28A0092B-C50C-407E-A947-70E740481C1C}">
                <a14:useLocalDpi xmlns:a14="http://schemas.microsoft.com/office/drawing/2010/main" val="0"/>
              </a:ext>
            </a:extLst>
          </a:blip>
          <a:srcRect/>
          <a:stretch>
            <a:fillRect/>
          </a:stretch>
        </p:blipFill>
        <p:spPr bwMode="gray">
          <a:xfrm>
            <a:off x="7288212" y="2508250"/>
            <a:ext cx="895078" cy="315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55" descr="NetezzaFullLogo"/>
          <p:cNvPicPr>
            <a:picLocks noChangeAspect="1" noChangeArrowheads="1"/>
          </p:cNvPicPr>
          <p:nvPr>
            <p:custDataLst>
              <p:tags r:id="rId45"/>
            </p:custDataLst>
          </p:nvPr>
        </p:nvPicPr>
        <p:blipFill>
          <a:blip r:embed="rId60">
            <a:extLst>
              <a:ext uri="{28A0092B-C50C-407E-A947-70E740481C1C}">
                <a14:useLocalDpi xmlns:a14="http://schemas.microsoft.com/office/drawing/2010/main" val="0"/>
              </a:ext>
            </a:extLst>
          </a:blip>
          <a:srcRect/>
          <a:stretch>
            <a:fillRect/>
          </a:stretch>
        </p:blipFill>
        <p:spPr bwMode="gray">
          <a:xfrm>
            <a:off x="8389937" y="2444749"/>
            <a:ext cx="1617262" cy="383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 name="Group 56"/>
          <p:cNvGrpSpPr>
            <a:grpSpLocks/>
          </p:cNvGrpSpPr>
          <p:nvPr>
            <p:custDataLst>
              <p:tags r:id="rId46"/>
            </p:custDataLst>
          </p:nvPr>
        </p:nvGrpSpPr>
        <p:grpSpPr bwMode="auto">
          <a:xfrm>
            <a:off x="7137400" y="1206500"/>
            <a:ext cx="3263340" cy="415953"/>
            <a:chOff x="1240" y="1968"/>
            <a:chExt cx="960" cy="960"/>
          </a:xfrm>
        </p:grpSpPr>
        <p:sp>
          <p:nvSpPr>
            <p:cNvPr id="69" name="Rectangle 57"/>
            <p:cNvSpPr>
              <a:spLocks noChangeArrowheads="1"/>
            </p:cNvSpPr>
            <p:nvPr>
              <p:custDataLst>
                <p:tags r:id="rId49"/>
              </p:custDataLst>
            </p:nvPr>
          </p:nvSpPr>
          <p:spPr bwMode="gray">
            <a:xfrm>
              <a:off x="1240" y="1968"/>
              <a:ext cx="960" cy="96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sp>
          <p:nvSpPr>
            <p:cNvPr id="70" name="Rectangle 58"/>
            <p:cNvSpPr>
              <a:spLocks noChangeArrowheads="1"/>
            </p:cNvSpPr>
            <p:nvPr>
              <p:custDataLst>
                <p:tags r:id="rId50"/>
              </p:custDataLst>
            </p:nvPr>
          </p:nvSpPr>
          <p:spPr bwMode="gray">
            <a:xfrm>
              <a:off x="1240" y="1968"/>
              <a:ext cx="960"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230" tIns="0" rIns="62230" bIns="0" anchor="ctr"/>
            <a:lstStyle>
              <a:lvl1pPr defTabSz="895350" eaLnBrk="0" hangingPunct="0">
                <a:defRPr>
                  <a:solidFill>
                    <a:schemeClr val="tx1"/>
                  </a:solidFill>
                  <a:latin typeface="Arial" charset="0"/>
                  <a:ea typeface="宋体" charset="-122"/>
                </a:defRPr>
              </a:lvl1pPr>
              <a:lvl2pPr marL="742950" indent="-285750" defTabSz="895350" eaLnBrk="0" hangingPunct="0">
                <a:defRPr>
                  <a:solidFill>
                    <a:schemeClr val="tx1"/>
                  </a:solidFill>
                  <a:latin typeface="Arial" charset="0"/>
                  <a:ea typeface="宋体" charset="-122"/>
                </a:defRPr>
              </a:lvl2pPr>
              <a:lvl3pPr marL="1143000" indent="-228600" defTabSz="895350" eaLnBrk="0" hangingPunct="0">
                <a:defRPr>
                  <a:solidFill>
                    <a:schemeClr val="tx1"/>
                  </a:solidFill>
                  <a:latin typeface="Arial" charset="0"/>
                  <a:ea typeface="宋体" charset="-122"/>
                </a:defRPr>
              </a:lvl3pPr>
              <a:lvl4pPr marL="1600200" indent="-228600" defTabSz="895350" eaLnBrk="0" hangingPunct="0">
                <a:defRPr>
                  <a:solidFill>
                    <a:schemeClr val="tx1"/>
                  </a:solidFill>
                  <a:latin typeface="Arial" charset="0"/>
                  <a:ea typeface="宋体" charset="-122"/>
                </a:defRPr>
              </a:lvl4pPr>
              <a:lvl5pPr marL="2057400" indent="-228600" defTabSz="895350" eaLnBrk="0" hangingPunct="0">
                <a:defRPr>
                  <a:solidFill>
                    <a:schemeClr val="tx1"/>
                  </a:solidFill>
                  <a:latin typeface="Arial" charset="0"/>
                  <a:ea typeface="宋体" charset="-122"/>
                </a:defRPr>
              </a:lvl5pPr>
              <a:lvl6pPr marL="2514600" indent="-228600" algn="ctr" defTabSz="895350" eaLnBrk="0" fontAlgn="base" hangingPunct="0">
                <a:spcBef>
                  <a:spcPct val="0"/>
                </a:spcBef>
                <a:spcAft>
                  <a:spcPct val="0"/>
                </a:spcAft>
                <a:defRPr>
                  <a:solidFill>
                    <a:schemeClr val="tx1"/>
                  </a:solidFill>
                  <a:latin typeface="Arial" charset="0"/>
                  <a:ea typeface="宋体" charset="-122"/>
                </a:defRPr>
              </a:lvl6pPr>
              <a:lvl7pPr marL="2971800" indent="-228600" algn="ctr" defTabSz="895350" eaLnBrk="0" fontAlgn="base" hangingPunct="0">
                <a:spcBef>
                  <a:spcPct val="0"/>
                </a:spcBef>
                <a:spcAft>
                  <a:spcPct val="0"/>
                </a:spcAft>
                <a:defRPr>
                  <a:solidFill>
                    <a:schemeClr val="tx1"/>
                  </a:solidFill>
                  <a:latin typeface="Arial" charset="0"/>
                  <a:ea typeface="宋体" charset="-122"/>
                </a:defRPr>
              </a:lvl7pPr>
              <a:lvl8pPr marL="3429000" indent="-228600" algn="ctr" defTabSz="895350" eaLnBrk="0" fontAlgn="base" hangingPunct="0">
                <a:spcBef>
                  <a:spcPct val="0"/>
                </a:spcBef>
                <a:spcAft>
                  <a:spcPct val="0"/>
                </a:spcAft>
                <a:defRPr>
                  <a:solidFill>
                    <a:schemeClr val="tx1"/>
                  </a:solidFill>
                  <a:latin typeface="Arial" charset="0"/>
                  <a:ea typeface="宋体" charset="-122"/>
                </a:defRPr>
              </a:lvl8pPr>
              <a:lvl9pPr marL="3886200" indent="-228600" algn="ctr" defTabSz="895350" eaLnBrk="0" fontAlgn="base" hangingPunct="0">
                <a:spcBef>
                  <a:spcPct val="0"/>
                </a:spcBef>
                <a:spcAft>
                  <a:spcPct val="0"/>
                </a:spcAft>
                <a:defRPr>
                  <a:solidFill>
                    <a:schemeClr val="tx1"/>
                  </a:solidFill>
                  <a:latin typeface="Arial" charset="0"/>
                  <a:ea typeface="宋体" charset="-122"/>
                </a:defRPr>
              </a:lvl9pPr>
            </a:lstStyle>
            <a:p>
              <a:pPr algn="l" eaLnBrk="1" hangingPunct="1">
                <a:buClr>
                  <a:schemeClr val="tx2"/>
                </a:buClr>
              </a:pPr>
              <a:r>
                <a:rPr lang="zh-CN" altLang="en-US" b="1">
                  <a:solidFill>
                    <a:schemeClr val="tx2"/>
                  </a:solidFill>
                </a:rPr>
                <a:t>新的传输方案</a:t>
              </a:r>
              <a:endParaRPr lang="en-US" altLang="zh-CN" b="1">
                <a:solidFill>
                  <a:schemeClr val="tx2"/>
                </a:solidFill>
              </a:endParaRPr>
            </a:p>
          </p:txBody>
        </p:sp>
      </p:grpSp>
      <p:pic>
        <p:nvPicPr>
          <p:cNvPr id="71" name="Picture 59" descr="aster-data-logo"/>
          <p:cNvPicPr>
            <a:picLocks noChangeAspect="1" noChangeArrowheads="1"/>
          </p:cNvPicPr>
          <p:nvPr>
            <p:custDataLst>
              <p:tags r:id="rId47"/>
            </p:custDataLst>
          </p:nvPr>
        </p:nvPicPr>
        <p:blipFill>
          <a:blip r:embed="rId68">
            <a:extLst>
              <a:ext uri="{28A0092B-C50C-407E-A947-70E740481C1C}">
                <a14:useLocalDpi xmlns:a14="http://schemas.microsoft.com/office/drawing/2010/main" val="0"/>
              </a:ext>
            </a:extLst>
          </a:blip>
          <a:srcRect/>
          <a:stretch>
            <a:fillRect/>
          </a:stretch>
        </p:blipFill>
        <p:spPr bwMode="gray">
          <a:xfrm>
            <a:off x="3594099" y="3425824"/>
            <a:ext cx="516875" cy="369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60"/>
          <p:cNvPicPr>
            <a:picLocks noChangeAspect="1" noChangeArrowheads="1"/>
          </p:cNvPicPr>
          <p:nvPr>
            <p:custDataLst>
              <p:tags r:id="rId48"/>
            </p:custDataLst>
          </p:nvPr>
        </p:nvPicPr>
        <p:blipFill>
          <a:blip r:embed="rId67">
            <a:extLst>
              <a:ext uri="{28A0092B-C50C-407E-A947-70E740481C1C}">
                <a14:useLocalDpi xmlns:a14="http://schemas.microsoft.com/office/drawing/2010/main" val="0"/>
              </a:ext>
            </a:extLst>
          </a:blip>
          <a:srcRect t="2040" r="4610"/>
          <a:stretch>
            <a:fillRect/>
          </a:stretch>
        </p:blipFill>
        <p:spPr bwMode="gray">
          <a:xfrm>
            <a:off x="3665537" y="2778125"/>
            <a:ext cx="354790" cy="381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800110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BV4E6Q8HTEi8FcGe07d1BA"/>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KsGIoc3N.0CU_UOP38z1r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drjCz6IhvUS84Cl4X.wcB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MsXKOyenT0e2LB0GK_xww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03FpiB8kB0qE1CNy45EOl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t0OqKfNbEk.mphelu2Ja7g"/>
</p:tagLst>
</file>

<file path=ppt/tags/tag15.xml><?xml version="1.0" encoding="utf-8"?>
<p:tagLst xmlns:a="http://schemas.openxmlformats.org/drawingml/2006/main" xmlns:r="http://schemas.openxmlformats.org/officeDocument/2006/relationships" xmlns:p="http://schemas.openxmlformats.org/presentationml/2006/main">
  <p:tag name="NAME" val="SingleBoatShape"/>
  <p:tag name="THINKCELLSHAPEDONOTDELETE" val="pqK3hxwgFvkGE52mPl25ipA"/>
</p:tagLst>
</file>

<file path=ppt/tags/tag16.xml><?xml version="1.0" encoding="utf-8"?>
<p:tagLst xmlns:a="http://schemas.openxmlformats.org/drawingml/2006/main" xmlns:r="http://schemas.openxmlformats.org/officeDocument/2006/relationships" xmlns:p="http://schemas.openxmlformats.org/presentationml/2006/main">
  <p:tag name="NAME" val="SingleBoatShape"/>
  <p:tag name="THINKCELLSHAPEDONOTDELETE" val="p1_aYi_X9iEeov5G6UR_gFA"/>
</p:tagLst>
</file>

<file path=ppt/tags/tag17.xml><?xml version="1.0" encoding="utf-8"?>
<p:tagLst xmlns:a="http://schemas.openxmlformats.org/drawingml/2006/main" xmlns:r="http://schemas.openxmlformats.org/officeDocument/2006/relationships" xmlns:p="http://schemas.openxmlformats.org/presentationml/2006/main">
  <p:tag name="NAME" val="SingleBoatShape"/>
  <p:tag name="THINKCELLSHAPEDONOTDELETE" val="pQ3C4S6RhakSLx2Y_siEtEA"/>
</p:tagLst>
</file>

<file path=ppt/tags/tag18.xml><?xml version="1.0" encoding="utf-8"?>
<p:tagLst xmlns:a="http://schemas.openxmlformats.org/drawingml/2006/main" xmlns:r="http://schemas.openxmlformats.org/officeDocument/2006/relationships" xmlns:p="http://schemas.openxmlformats.org/presentationml/2006/main">
  <p:tag name="NAME" val="SingleBoatText"/>
  <p:tag name="THINKCELLSHAPEDONOTDELETE" val="pZmxcADT.nEeDVx_4H.nB8w"/>
</p:tagLst>
</file>

<file path=ppt/tags/tag19.xml><?xml version="1.0" encoding="utf-8"?>
<p:tagLst xmlns:a="http://schemas.openxmlformats.org/drawingml/2006/main" xmlns:r="http://schemas.openxmlformats.org/officeDocument/2006/relationships" xmlns:p="http://schemas.openxmlformats.org/presentationml/2006/main">
  <p:tag name="NAME" val="SingleBoatText"/>
  <p:tag name="THINKCELLSHAPEDONOTDELETE" val="peDPR9KFcBEO2TF1TP9L5v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N6RRsm2so0eMzn2SdwNDLg"/>
</p:tagLst>
</file>

<file path=ppt/tags/tag20.xml><?xml version="1.0" encoding="utf-8"?>
<p:tagLst xmlns:a="http://schemas.openxmlformats.org/drawingml/2006/main" xmlns:r="http://schemas.openxmlformats.org/officeDocument/2006/relationships" xmlns:p="http://schemas.openxmlformats.org/presentationml/2006/main">
  <p:tag name="NAME" val="SingleBoatText"/>
  <p:tag name="THINKCELLSHAPEDONOTDELETE" val="pGS3Wdl6UzES_qUX3Pt2fu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LhP6v8LMNEaAz4cC6Or0T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UjKo6ky11EiBgs3xfE247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wgjpvNR9FEaVx.Lne4iRM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jVGn.tiXgEuRFKHajD2lt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ApRl.CIajEeEaItlwazUo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FUrnmyrJKEiuTs._xdF.v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3O1vZIojQUqzVGR5UxIta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M6LV4Q7xpkS1ETDS0ByUC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PNXItsRCn0qq0x9enumU2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WHf8CkmUkUaSBhkrvPLzNA"/>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6AYIt1IISU.zticevpLX4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fo3a3iqeuECswCxYAtYT0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llSAa.2W0CU4A4Tx9s.j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SP4odOi5A0G_b24jJMETM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I1prNr2pskyoZhHZE6Bki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JC6GxmdDpUuCyF2qKmMyD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Fp7j10TFn0.T6zQ0m6w1g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Bbbcw633uEqjOjSQXwN7_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7jNJNhrRQkqnkfRczbUFD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lvN.fitZ6kyfZPD99QnMe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b7_RE6_tuEy3fc6ngLtM8A"/>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i6B2heAO906OAgFcEZ.BnA"/>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rUY4P4pahU6ybWsDMQCW.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Hv5LinroU0qj29Fsxopb3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zVOHOuYoYEyMnizA4gVsu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UFQ2szsTRE2oZHRZglSAeg"/>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7.czWlxyukKqpC2mxxvTvw"/>
</p:tagLst>
</file>

<file path=ppt/tags/tag46.xml><?xml version="1.0" encoding="utf-8"?>
<p:tagLst xmlns:a="http://schemas.openxmlformats.org/drawingml/2006/main" xmlns:r="http://schemas.openxmlformats.org/officeDocument/2006/relationships" xmlns:p="http://schemas.openxmlformats.org/presentationml/2006/main">
  <p:tag name="NAME" val="Rectangle"/>
  <p:tag name="THINKCELLSHAPEDONOTDELETE" val="pB84lP_5kBUO6Fxm8Ob_s5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FmyTFe6OhUWtMh72fQ6IU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ylaSET7LyU2LnyEHFbWaTg"/>
</p:tagLst>
</file>

<file path=ppt/tags/tag49.xml><?xml version="1.0" encoding="utf-8"?>
<p:tagLst xmlns:a="http://schemas.openxmlformats.org/drawingml/2006/main" xmlns:r="http://schemas.openxmlformats.org/officeDocument/2006/relationships" xmlns:p="http://schemas.openxmlformats.org/presentationml/2006/main">
  <p:tag name="NAME" val="RectangleShap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dLVffpE9J0mUjix4Jkd.iA"/>
</p:tagLst>
</file>

<file path=ppt/tags/tag50.xml><?xml version="1.0" encoding="utf-8"?>
<p:tagLst xmlns:a="http://schemas.openxmlformats.org/drawingml/2006/main" xmlns:r="http://schemas.openxmlformats.org/officeDocument/2006/relationships" xmlns:p="http://schemas.openxmlformats.org/presentationml/2006/main">
  <p:tag name="NAME" val="RectangleText"/>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8i2uIFX7fEy.DocZ4KfFwg"/>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q5ohFnAUa0S1fOrRfQra3Q"/>
</p:tagLst>
</file>

<file path=ppt/tags/tag53.xml><?xml version="1.0" encoding="utf-8"?>
<p:tagLst xmlns:a="http://schemas.openxmlformats.org/drawingml/2006/main" xmlns:r="http://schemas.openxmlformats.org/officeDocument/2006/relationships" xmlns:p="http://schemas.openxmlformats.org/presentationml/2006/main">
  <p:tag name="NAME" val="RectangleShape"/>
</p:tagLst>
</file>

<file path=ppt/tags/tag54.xml><?xml version="1.0" encoding="utf-8"?>
<p:tagLst xmlns:a="http://schemas.openxmlformats.org/drawingml/2006/main" xmlns:r="http://schemas.openxmlformats.org/officeDocument/2006/relationships" xmlns:p="http://schemas.openxmlformats.org/presentationml/2006/main">
  <p:tag name="NAME" val="RectangleText"/>
</p:tagLst>
</file>

<file path=ppt/tags/tag55.xml><?xml version="1.0" encoding="utf-8"?>
<p:tagLst xmlns:a="http://schemas.openxmlformats.org/drawingml/2006/main" xmlns:r="http://schemas.openxmlformats.org/officeDocument/2006/relationships" xmlns:p="http://schemas.openxmlformats.org/presentationml/2006/main">
  <p:tag name="NAME" val="RectangleShape"/>
</p:tagLst>
</file>

<file path=ppt/tags/tag56.xml><?xml version="1.0" encoding="utf-8"?>
<p:tagLst xmlns:a="http://schemas.openxmlformats.org/drawingml/2006/main" xmlns:r="http://schemas.openxmlformats.org/officeDocument/2006/relationships" xmlns:p="http://schemas.openxmlformats.org/presentationml/2006/main">
  <p:tag name="NAME" val="RectangleText"/>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bgG_kvDRFUmT2Z0T9.E07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O6sHz8Q460KD_Mnp2eg7H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1mAMrvI6kESEUXMz9j4.t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NBPR50wEXEGC4Ly7oKiy2w"/>
</p:tagLst>
</file>

<file path=ppt/theme/theme1.xml><?xml version="1.0" encoding="utf-8"?>
<a:theme xmlns:a="http://schemas.openxmlformats.org/drawingml/2006/main" name="第一PPT模板网：www.1ppt.com">
  <a:themeElements>
    <a:clrScheme name="自定义 27">
      <a:dk1>
        <a:sysClr val="windowText" lastClr="000000"/>
      </a:dk1>
      <a:lt1>
        <a:sysClr val="window" lastClr="FFFFFF"/>
      </a:lt1>
      <a:dk2>
        <a:srgbClr val="44546A"/>
      </a:dk2>
      <a:lt2>
        <a:srgbClr val="E7E6E6"/>
      </a:lt2>
      <a:accent1>
        <a:srgbClr val="12C869"/>
      </a:accent1>
      <a:accent2>
        <a:srgbClr val="323F4F"/>
      </a:accent2>
      <a:accent3>
        <a:srgbClr val="A5A5A5"/>
      </a:accent3>
      <a:accent4>
        <a:srgbClr val="FFC000"/>
      </a:accent4>
      <a:accent5>
        <a:srgbClr val="4472C4"/>
      </a:accent5>
      <a:accent6>
        <a:srgbClr val="70AD47"/>
      </a:accent6>
      <a:hlink>
        <a:srgbClr val="0563C1"/>
      </a:hlink>
      <a:folHlink>
        <a:srgbClr val="954F7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837</TotalTime>
  <Words>3318</Words>
  <Application>Microsoft Macintosh PowerPoint</Application>
  <PresentationFormat>宽屏</PresentationFormat>
  <Paragraphs>267</Paragraphs>
  <Slides>25</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25</vt:i4>
      </vt:variant>
    </vt:vector>
  </HeadingPairs>
  <TitlesOfParts>
    <vt:vector size="40" baseType="lpstr">
      <vt:lpstr>Calibri Light</vt:lpstr>
      <vt:lpstr>DengXian</vt:lpstr>
      <vt:lpstr>Frutiger LT 55 Roman</vt:lpstr>
      <vt:lpstr>Microsoft YaHei</vt:lpstr>
      <vt:lpstr>Times New Roman</vt:lpstr>
      <vt:lpstr>Verdana</vt:lpstr>
      <vt:lpstr>Wingdings 2</vt:lpstr>
      <vt:lpstr>黑体</vt:lpstr>
      <vt:lpstr>楷体_GB2312</vt:lpstr>
      <vt:lpstr>宋体</vt:lpstr>
      <vt:lpstr>微软雅黑</vt:lpstr>
      <vt:lpstr>Arial</vt:lpstr>
      <vt:lpstr>Calibri</vt:lpstr>
      <vt:lpstr>Wingdings</vt:lpstr>
      <vt:lpstr>第一PPT模板网：www.1ppt.com</vt:lpstr>
      <vt:lpstr>PowerPoint 演示文稿</vt:lpstr>
      <vt:lpstr>PowerPoint 演示文稿</vt:lpstr>
      <vt:lpstr>大数据的“诞生”</vt:lpstr>
      <vt:lpstr>大数据不仅仅是“大”</vt:lpstr>
      <vt:lpstr>大数据4V特征</vt:lpstr>
      <vt:lpstr>大数据的应用背景</vt:lpstr>
      <vt:lpstr>PowerPoint 演示文稿</vt:lpstr>
      <vt:lpstr>大数据的三个需求维度</vt:lpstr>
      <vt:lpstr>大数据市场应用</vt:lpstr>
      <vt:lpstr>云计算、物联网 从政绩工程变成实用工程</vt:lpstr>
      <vt:lpstr>商业模式的改变</vt:lpstr>
      <vt:lpstr>行业投资的新热点</vt:lpstr>
      <vt:lpstr>大数据—Hadoop</vt:lpstr>
      <vt:lpstr>Hadoop生态圈</vt:lpstr>
      <vt:lpstr>PowerPoint 演示文稿</vt:lpstr>
      <vt:lpstr>行业应用案例</vt:lpstr>
      <vt:lpstr>互联网行业</vt:lpstr>
      <vt:lpstr>金融行业</vt:lpstr>
      <vt:lpstr>中信银行信用卡中心</vt:lpstr>
      <vt:lpstr>电信行业</vt:lpstr>
      <vt:lpstr>中国移动</vt:lpstr>
      <vt:lpstr>中国联通</vt:lpstr>
      <vt:lpstr>政府</vt:lpstr>
      <vt:lpstr>总结</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www.1ppt.com</dc:creator>
  <cp:lastModifiedBy>hp h</cp:lastModifiedBy>
  <cp:revision>96</cp:revision>
  <dcterms:created xsi:type="dcterms:W3CDTF">2015-08-05T01:47:03Z</dcterms:created>
  <dcterms:modified xsi:type="dcterms:W3CDTF">2017-05-16T06:47:10Z</dcterms:modified>
</cp:coreProperties>
</file>